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"/>
  </p:notesMasterIdLst>
  <p:sldIdLst>
    <p:sldId id="257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50" d="100"/>
          <a:sy n="50" d="100"/>
        </p:scale>
        <p:origin x="2238" y="12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B1AB23-D2AC-4C8F-9046-50BE867BC655}" type="datetimeFigureOut">
              <a:rPr lang="en-US" smtClean="0"/>
              <a:t>12/6/2024</a:t>
            </a:fld>
            <a:endParaRPr lang="en-US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A56347-0525-4404-9C88-E28551829F3E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A56347-0525-4404-9C88-E28551829F3E}" type="slidenum">
              <a:rPr lang="en-US" smtClean="0"/>
              <a:t>1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4DD45-4D2C-4044-B448-700D71500ED9}" type="datetimeFigureOut">
              <a:rPr lang="en-US" smtClean="0"/>
              <a:t>12/6/2024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C0C10-48EC-4EEC-B0C6-D5FBFF2044F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4DD45-4D2C-4044-B448-700D71500ED9}" type="datetimeFigureOut">
              <a:rPr lang="en-US" smtClean="0"/>
              <a:t>12/6/2024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C0C10-48EC-4EEC-B0C6-D5FBFF2044F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4DD45-4D2C-4044-B448-700D71500ED9}" type="datetimeFigureOut">
              <a:rPr lang="en-US" smtClean="0"/>
              <a:t>12/6/2024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C0C10-48EC-4EEC-B0C6-D5FBFF2044F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4DD45-4D2C-4044-B448-700D71500ED9}" type="datetimeFigureOut">
              <a:rPr lang="en-US" smtClean="0"/>
              <a:t>12/6/2024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C0C10-48EC-4EEC-B0C6-D5FBFF2044F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4DD45-4D2C-4044-B448-700D71500ED9}" type="datetimeFigureOut">
              <a:rPr lang="en-US" smtClean="0"/>
              <a:t>12/6/2024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C0C10-48EC-4EEC-B0C6-D5FBFF2044F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4DD45-4D2C-4044-B448-700D71500ED9}" type="datetimeFigureOut">
              <a:rPr lang="en-US" smtClean="0"/>
              <a:t>12/6/2024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C0C10-48EC-4EEC-B0C6-D5FBFF2044F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4DD45-4D2C-4044-B448-700D71500ED9}" type="datetimeFigureOut">
              <a:rPr lang="en-US" smtClean="0"/>
              <a:t>12/6/2024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C0C10-48EC-4EEC-B0C6-D5FBFF2044F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4DD45-4D2C-4044-B448-700D71500ED9}" type="datetimeFigureOut">
              <a:rPr lang="en-US" smtClean="0"/>
              <a:t>12/6/2024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C0C10-48EC-4EEC-B0C6-D5FBFF2044F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4DD45-4D2C-4044-B448-700D71500ED9}" type="datetimeFigureOut">
              <a:rPr lang="en-US" smtClean="0"/>
              <a:t>12/6/2024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C0C10-48EC-4EEC-B0C6-D5FBFF2044F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4DD45-4D2C-4044-B448-700D71500ED9}" type="datetimeFigureOut">
              <a:rPr lang="en-US" smtClean="0"/>
              <a:t>12/6/2024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C0C10-48EC-4EEC-B0C6-D5FBFF2044F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4DD45-4D2C-4044-B448-700D71500ED9}" type="datetimeFigureOut">
              <a:rPr lang="en-US" smtClean="0"/>
              <a:t>12/6/2024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C0C10-48EC-4EEC-B0C6-D5FBFF2044F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F4DD45-4D2C-4044-B448-700D71500ED9}" type="datetimeFigureOut">
              <a:rPr lang="en-US" smtClean="0"/>
              <a:t>12/6/2024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CC0C10-48EC-4EEC-B0C6-D5FBFF2044FF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tags" Target="../tags/tag1.xml"/><Relationship Id="rId2" Type="http://schemas.openxmlformats.org/officeDocument/2006/relationships/slideLayout" Target="../slideLayouts/slideLayout7.xml"/><Relationship Id="rId3" Type="http://schemas.openxmlformats.org/officeDocument/2006/relationships/notesSlide" Target="../notesSlides/notesSlide1.xml"/><Relationship Id="rId4" Type="http://schemas.openxmlformats.org/officeDocument/2006/relationships/image" Target="../media/image1.png"/><Relationship Id="rId5" Type="http://schemas.openxmlformats.org/officeDocument/2006/relationships/image" Target="../media/image2.png"/><Relationship Id="rId6" Type="http://schemas.openxmlformats.org/officeDocument/2006/relationships/image" Target="../media/image3.png"/><Relationship Id="rId7" Type="http://schemas.openxmlformats.org/officeDocument/2006/relationships/image" Target="../media/image4.png"/><Relationship Id="rId8" Type="http://schemas.openxmlformats.org/officeDocument/2006/relationships/image" Target="../media/image5.png"/><Relationship Id="rId9" Type="http://schemas.openxmlformats.org/officeDocument/2006/relationships/image" Target="../media/image6.png"/><Relationship Id="rId10" Type="http://schemas.openxmlformats.org/officeDocument/2006/relationships/image" Target="../media/image7.png"/><Relationship Id="rId11" Type="http://schemas.openxmlformats.org/officeDocument/2006/relationships/image" Target="../media/image8.png"/><Relationship Id="rId12" Type="http://schemas.openxmlformats.org/officeDocument/2006/relationships/image" Target="../media/image9.png"/><Relationship Id="rId13" Type="http://schemas.openxmlformats.org/officeDocument/2006/relationships/image" Target="../media/image10.png"/><Relationship Id="rId14" Type="http://schemas.openxmlformats.org/officeDocument/2006/relationships/image" Target="../media/image11.png"/><Relationship Id="rId15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6200"/>
            <a:ext cx="12192000" cy="6934200"/>
          </a:xfrm>
          <a:prstGeom prst="rect">
            <a:avLst/>
          </a:prstGeom>
        </p:spPr>
      </p:pic>
      <p:sp>
        <p:nvSpPr>
          <p:cNvPr id="7" name="Прямоугольник: скругленные углы 6"/>
          <p:cNvSpPr/>
          <p:nvPr/>
        </p:nvSpPr>
        <p:spPr>
          <a:xfrm>
            <a:off x="414465" y="328644"/>
            <a:ext cx="8448046" cy="5476673"/>
          </a:xfrm>
          <a:prstGeom prst="roundRect">
            <a:avLst/>
          </a:prstGeom>
          <a:solidFill>
            <a:schemeClr val="bg1">
              <a:alpha val="87000"/>
            </a:schemeClr>
          </a:solidFill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2" name="Рисунок 4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59357" y="737677"/>
            <a:ext cx="3695700" cy="210941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0" name="Рисунок 3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8128" y="737677"/>
            <a:ext cx="3680738" cy="210941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9" name="Рисунок 5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28128" y="3216653"/>
            <a:ext cx="3740286" cy="214684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0" name="Рисунок 5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37490" y="3216653"/>
            <a:ext cx="3717567" cy="220849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9" name="1Овал 8"/>
          <p:cNvSpPr/>
          <p:nvPr/>
        </p:nvSpPr>
        <p:spPr>
          <a:xfrm>
            <a:off x="3349437" y="6253959"/>
            <a:ext cx="509935" cy="480175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</a:t>
            </a:r>
            <a:endParaRPr lang="en-US" sz="28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4" name="3Овал 23"/>
          <p:cNvSpPr/>
          <p:nvPr/>
        </p:nvSpPr>
        <p:spPr>
          <a:xfrm>
            <a:off x="4732951" y="6253959"/>
            <a:ext cx="509935" cy="480175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</a:t>
            </a:r>
            <a:endParaRPr lang="en-US" sz="28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5" name="2Овал 24"/>
          <p:cNvSpPr/>
          <p:nvPr/>
        </p:nvSpPr>
        <p:spPr>
          <a:xfrm>
            <a:off x="4041194" y="6253959"/>
            <a:ext cx="509935" cy="480175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</a:t>
            </a:r>
            <a:endParaRPr lang="en-US" sz="28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6" name="4Овал 25"/>
          <p:cNvSpPr/>
          <p:nvPr/>
        </p:nvSpPr>
        <p:spPr>
          <a:xfrm>
            <a:off x="5424707" y="6253959"/>
            <a:ext cx="509935" cy="480175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4</a:t>
            </a:r>
            <a:endParaRPr lang="en-US" sz="28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pSp>
        <p:nvGrpSpPr>
          <p:cNvPr id="8" name="Группа 7"/>
          <p:cNvGrpSpPr/>
          <p:nvPr/>
        </p:nvGrpSpPr>
        <p:grpSpPr>
          <a:xfrm>
            <a:off x="388844" y="311581"/>
            <a:ext cx="8457011" cy="5564183"/>
            <a:chOff x="6652984" y="-933597"/>
            <a:chExt cx="8457721" cy="5989615"/>
          </a:xfrm>
        </p:grpSpPr>
        <p:sp>
          <p:nvSpPr>
            <p:cNvPr id="11" name="Прямоугольник: скругленные углы 10"/>
            <p:cNvSpPr/>
            <p:nvPr/>
          </p:nvSpPr>
          <p:spPr>
            <a:xfrm>
              <a:off x="6662659" y="-933597"/>
              <a:ext cx="8448046" cy="5915439"/>
            </a:xfrm>
            <a:prstGeom prst="roundRect">
              <a:avLst/>
            </a:prstGeom>
            <a:solidFill>
              <a:schemeClr val="bg1">
                <a:alpha val="87000"/>
              </a:schemeClr>
            </a:solidFill>
            <a:ln w="2857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" name="Рисунок 1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652984" y="-859421"/>
              <a:ext cx="8448046" cy="5915439"/>
            </a:xfrm>
            <a:prstGeom prst="rect">
              <a:avLst/>
            </a:prstGeom>
          </p:spPr>
        </p:pic>
      </p:grpSp>
      <p:grpSp>
        <p:nvGrpSpPr>
          <p:cNvPr id="14" name="2Группа 13"/>
          <p:cNvGrpSpPr/>
          <p:nvPr/>
        </p:nvGrpSpPr>
        <p:grpSpPr>
          <a:xfrm>
            <a:off x="369383" y="325988"/>
            <a:ext cx="8503970" cy="5530897"/>
            <a:chOff x="6600555" y="-933597"/>
            <a:chExt cx="8519898" cy="5990003"/>
          </a:xfrm>
        </p:grpSpPr>
        <p:sp>
          <p:nvSpPr>
            <p:cNvPr id="15" name="Прямоугольник: скругленные углы 14"/>
            <p:cNvSpPr/>
            <p:nvPr/>
          </p:nvSpPr>
          <p:spPr>
            <a:xfrm>
              <a:off x="6662659" y="-933597"/>
              <a:ext cx="8448046" cy="5915439"/>
            </a:xfrm>
            <a:prstGeom prst="roundRect">
              <a:avLst/>
            </a:prstGeom>
            <a:solidFill>
              <a:schemeClr val="bg1">
                <a:alpha val="87000"/>
              </a:schemeClr>
            </a:solidFill>
            <a:ln w="2857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6" name="Рисунок 15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6600555" y="-928752"/>
              <a:ext cx="8519898" cy="5985158"/>
            </a:xfrm>
            <a:prstGeom prst="rect">
              <a:avLst/>
            </a:prstGeom>
          </p:spPr>
        </p:pic>
      </p:grpSp>
      <p:grpSp>
        <p:nvGrpSpPr>
          <p:cNvPr id="20" name="4Группа 19"/>
          <p:cNvGrpSpPr/>
          <p:nvPr/>
        </p:nvGrpSpPr>
        <p:grpSpPr>
          <a:xfrm>
            <a:off x="385417" y="328644"/>
            <a:ext cx="8475653" cy="5693883"/>
            <a:chOff x="6638489" y="-933597"/>
            <a:chExt cx="8472216" cy="6200142"/>
          </a:xfrm>
        </p:grpSpPr>
        <p:sp>
          <p:nvSpPr>
            <p:cNvPr id="21" name="Прямоугольник: скругленные углы 20"/>
            <p:cNvSpPr/>
            <p:nvPr/>
          </p:nvSpPr>
          <p:spPr>
            <a:xfrm>
              <a:off x="6662659" y="-933597"/>
              <a:ext cx="8448046" cy="5915439"/>
            </a:xfrm>
            <a:prstGeom prst="roundRect">
              <a:avLst/>
            </a:prstGeom>
            <a:solidFill>
              <a:schemeClr val="bg1">
                <a:alpha val="87000"/>
              </a:schemeClr>
            </a:solidFill>
            <a:ln w="2857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2" name="Рисунок 21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6638489" y="-890152"/>
              <a:ext cx="8448046" cy="6156697"/>
            </a:xfrm>
            <a:prstGeom prst="rect">
              <a:avLst/>
            </a:prstGeom>
          </p:spPr>
        </p:pic>
      </p:grpSp>
      <p:grpSp>
        <p:nvGrpSpPr>
          <p:cNvPr id="17" name="3Группа 16"/>
          <p:cNvGrpSpPr/>
          <p:nvPr/>
        </p:nvGrpSpPr>
        <p:grpSpPr>
          <a:xfrm>
            <a:off x="405500" y="328644"/>
            <a:ext cx="8455570" cy="5476195"/>
            <a:chOff x="6662659" y="-933597"/>
            <a:chExt cx="8448046" cy="5915439"/>
          </a:xfrm>
        </p:grpSpPr>
        <p:sp>
          <p:nvSpPr>
            <p:cNvPr id="18" name="Прямоугольник: скругленные углы 17"/>
            <p:cNvSpPr/>
            <p:nvPr/>
          </p:nvSpPr>
          <p:spPr>
            <a:xfrm>
              <a:off x="6662659" y="-933597"/>
              <a:ext cx="8448046" cy="5915439"/>
            </a:xfrm>
            <a:prstGeom prst="roundRect">
              <a:avLst/>
            </a:prstGeom>
            <a:solidFill>
              <a:schemeClr val="bg1">
                <a:alpha val="87000"/>
              </a:schemeClr>
            </a:solidFill>
            <a:ln w="2857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9" name="Рисунок 18"/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92" r="3917"/>
            <a:stretch>
              <a:fillRect/>
            </a:stretch>
          </p:blipFill>
          <p:spPr>
            <a:xfrm>
              <a:off x="6793403" y="-748745"/>
              <a:ext cx="8178519" cy="5476039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21" t="9736" r="12534" b="12318"/>
          <a:stretch>
            <a:fillRect/>
          </a:stretch>
        </p:blipFill>
        <p:spPr>
          <a:xfrm>
            <a:off x="2810110" y="1058716"/>
            <a:ext cx="3764281" cy="3818402"/>
          </a:xfrm>
          <a:prstGeom prst="rect">
            <a:avLst/>
          </a:prstGeom>
        </p:spPr>
      </p:pic>
      <p:pic>
        <p:nvPicPr>
          <p:cNvPr id="130" name="Picture 129" descr="image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907780" y="2073275"/>
            <a:ext cx="3286125" cy="32861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49" presetClass="entr" presetSubtype="0" decel="10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6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7" grpId="2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5</Words>
  <Application>Microsoft Office PowerPoint</Application>
  <PresentationFormat>Широкоэкранный</PresentationFormat>
  <Paragraphs>5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Анастасия Баранник</dc:creator>
  <cp:lastModifiedBy>Администратор</cp:lastModifiedBy>
  <cp:revision>24</cp:revision>
  <dcterms:created xsi:type="dcterms:W3CDTF">2024-05-11T21:09:00Z</dcterms:created>
  <dcterms:modified xsi:type="dcterms:W3CDTF">2024-12-06T19:33:09Z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12220B1EFE514D62BBBA45CEF6166364_12</vt:lpwstr>
  </property>
  <property fmtid="{D5CDD505-2E9C-101B-9397-08002B2CF9AE}" pid="3" name="KSOProductBuildVer">
    <vt:lpwstr>1033-12.2.0.17119</vt:lpwstr>
  </property>
</Properties>
</file>