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microsoft.com/office/2007/relationships/hdphoto" Target="../media/image21.wdp"/><Relationship Id="rId22" Type="http://schemas.openxmlformats.org/officeDocument/2006/relationships/image" Target="../media/image22.png"/><Relationship Id="rId23" Type="http://schemas.openxmlformats.org/officeDocument/2006/relationships/slide" Target="slide1.xml"/><Relationship Id="rId24" Type="http://schemas.openxmlformats.org/officeDocument/2006/relationships/tags" Target="../tags/tag1.xml"/><Relationship Id="rId25" Type="http://schemas.openxmlformats.org/officeDocument/2006/relationships/image" Target="../media/image23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Изображение выглядит как картина, облако, рисунок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/>
          <a:stretch>
            <a:fillRect/>
          </a:stretch>
        </p:blipFill>
        <p:spPr>
          <a:xfrm>
            <a:off x="-2863" y="0"/>
            <a:ext cx="12194864" cy="6857999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14300" y="164048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14300" y="2347423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14300" y="4521910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48" y="1377790"/>
            <a:ext cx="1040968" cy="760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63960" y="1507408"/>
            <a:ext cx="1077097" cy="787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07071" y="1377789"/>
            <a:ext cx="1040968" cy="760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6555" y="1504274"/>
            <a:ext cx="1077097" cy="7870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62" y="1377790"/>
            <a:ext cx="1040968" cy="7606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772570" y="1507408"/>
            <a:ext cx="1077097" cy="7870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77196" y="1381958"/>
            <a:ext cx="1040968" cy="7606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26680" y="1508443"/>
            <a:ext cx="1077097" cy="7870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7" y="1405600"/>
            <a:ext cx="1040968" cy="760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16035" y="1535218"/>
            <a:ext cx="1077097" cy="787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2500" y="1427218"/>
            <a:ext cx="1040968" cy="7606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441984" y="1553703"/>
            <a:ext cx="1077097" cy="78709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7" y="3693225"/>
            <a:ext cx="578597" cy="716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63" y="3644635"/>
            <a:ext cx="521500" cy="8209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68015" y="3644339"/>
            <a:ext cx="511597" cy="80535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48162" y="3676075"/>
            <a:ext cx="596494" cy="73868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20" y="3671341"/>
            <a:ext cx="578597" cy="71651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151" y="3601613"/>
            <a:ext cx="521500" cy="82094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88468" y="3611672"/>
            <a:ext cx="511597" cy="80535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68615" y="3643408"/>
            <a:ext cx="596494" cy="73868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484" y="3640930"/>
            <a:ext cx="578597" cy="71651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030" y="3592340"/>
            <a:ext cx="521500" cy="82094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85531" y="3619701"/>
            <a:ext cx="511597" cy="80535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65678" y="3651437"/>
            <a:ext cx="596494" cy="73868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48" y="5729085"/>
            <a:ext cx="1040968" cy="76069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63960" y="5858703"/>
            <a:ext cx="1077097" cy="78709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07071" y="5729084"/>
            <a:ext cx="1040968" cy="76069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6555" y="5855569"/>
            <a:ext cx="1077097" cy="78709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62" y="5729085"/>
            <a:ext cx="1040968" cy="76069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772570" y="5858703"/>
            <a:ext cx="1077097" cy="78709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77196" y="5733253"/>
            <a:ext cx="1040968" cy="76069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26680" y="5859738"/>
            <a:ext cx="1077097" cy="78709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7" y="5756895"/>
            <a:ext cx="1040968" cy="76069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16035" y="5886513"/>
            <a:ext cx="1077097" cy="78709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2500" y="5778513"/>
            <a:ext cx="1040968" cy="76069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441984" y="5904998"/>
            <a:ext cx="1077097" cy="787097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9550210" y="1069297"/>
            <a:ext cx="465921" cy="465921"/>
            <a:chOff x="3739740" y="1708606"/>
            <a:chExt cx="465921" cy="465921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Стрелка: вверх-вниз 92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9548090" y="3173030"/>
            <a:ext cx="465921" cy="465921"/>
            <a:chOff x="3739740" y="1708606"/>
            <a:chExt cx="465921" cy="465921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Стрелка: вверх-вниз 9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Рисунок 15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2" y="4579756"/>
            <a:ext cx="1351226" cy="1351226"/>
          </a:xfrm>
          <a:prstGeom prst="rect">
            <a:avLst/>
          </a:prstGeom>
        </p:spPr>
      </p:pic>
      <p:pic>
        <p:nvPicPr>
          <p:cNvPr id="27" name="Рисунок 26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1700894" y="4576176"/>
            <a:ext cx="1406988" cy="1406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" y="125361"/>
            <a:ext cx="1576535" cy="157653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79" y="62077"/>
            <a:ext cx="1540829" cy="154082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" y="2305418"/>
            <a:ext cx="1450680" cy="145068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07" y="2405916"/>
            <a:ext cx="932140" cy="1241462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49" y="108929"/>
            <a:ext cx="1576535" cy="15765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93" y="327665"/>
            <a:ext cx="1131636" cy="1131636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60" y="144076"/>
            <a:ext cx="1576535" cy="157653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075"/>
            <a:ext cx="1576535" cy="1576535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3" y="65743"/>
            <a:ext cx="1540829" cy="15408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3" y="65742"/>
            <a:ext cx="1540829" cy="1540829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04" y="86534"/>
            <a:ext cx="1540829" cy="15408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70" y="360118"/>
            <a:ext cx="1131636" cy="1131636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18" y="2300177"/>
            <a:ext cx="1450680" cy="145068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09" y="2405916"/>
            <a:ext cx="932140" cy="12414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18" y="2293827"/>
            <a:ext cx="1450680" cy="1450680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86" y="2416273"/>
            <a:ext cx="932140" cy="124146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48" y="2482655"/>
            <a:ext cx="1131636" cy="11316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49" y="2404786"/>
            <a:ext cx="932140" cy="1241462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58" y="2297127"/>
            <a:ext cx="1450680" cy="1450680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98" y="2498799"/>
            <a:ext cx="1131636" cy="1131636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47" y="4579756"/>
            <a:ext cx="1351226" cy="1351226"/>
          </a:xfrm>
          <a:prstGeom prst="rect">
            <a:avLst/>
          </a:prstGeom>
        </p:spPr>
      </p:pic>
      <p:pic>
        <p:nvPicPr>
          <p:cNvPr id="116" name="Рисунок 115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>
            <a:grayscl/>
          </a:blip>
          <a:srcRect t="16" b="16"/>
          <a:stretch>
            <a:fillRect/>
          </a:stretch>
        </p:blipFill>
        <p:spPr>
          <a:xfrm>
            <a:off x="4777828" y="4551875"/>
            <a:ext cx="1406988" cy="1406988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06" y="4579756"/>
            <a:ext cx="1351226" cy="1351226"/>
          </a:xfrm>
          <a:prstGeom prst="rect">
            <a:avLst/>
          </a:prstGeom>
        </p:spPr>
      </p:pic>
      <p:pic>
        <p:nvPicPr>
          <p:cNvPr id="118" name="Рисунок 117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7674048" y="4551875"/>
            <a:ext cx="1406988" cy="1406988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9" y="4657841"/>
            <a:ext cx="1131636" cy="1131636"/>
          </a:xfrm>
          <a:prstGeom prst="rect">
            <a:avLst/>
          </a:prstGeom>
        </p:spPr>
      </p:pic>
      <p:pic>
        <p:nvPicPr>
          <p:cNvPr id="119" name="Рисунок 118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4777828" y="4550840"/>
            <a:ext cx="1406988" cy="1406988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00" y="4578721"/>
            <a:ext cx="1351226" cy="1351226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34" y="4724076"/>
            <a:ext cx="1131636" cy="1131636"/>
          </a:xfrm>
          <a:prstGeom prst="rect">
            <a:avLst/>
          </a:prstGeom>
        </p:spPr>
      </p:pic>
      <p:sp>
        <p:nvSpPr>
          <p:cNvPr id="94" name="Прямоугольник: скругленные углы 93"/>
          <p:cNvSpPr/>
          <p:nvPr/>
        </p:nvSpPr>
        <p:spPr>
          <a:xfrm>
            <a:off x="114299" y="172980"/>
            <a:ext cx="9334500" cy="209648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: скругленные углы 97"/>
          <p:cNvSpPr/>
          <p:nvPr/>
        </p:nvSpPr>
        <p:spPr>
          <a:xfrm>
            <a:off x="114300" y="2349547"/>
            <a:ext cx="9334500" cy="2097130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Прямоугольник: скругленные углы 101"/>
          <p:cNvSpPr/>
          <p:nvPr/>
        </p:nvSpPr>
        <p:spPr>
          <a:xfrm>
            <a:off x="114300" y="4527237"/>
            <a:ext cx="9334499" cy="2097130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Группа 98"/>
          <p:cNvGrpSpPr/>
          <p:nvPr/>
        </p:nvGrpSpPr>
        <p:grpSpPr>
          <a:xfrm>
            <a:off x="9550372" y="5390528"/>
            <a:ext cx="465921" cy="465921"/>
            <a:chOff x="3739740" y="1708606"/>
            <a:chExt cx="465921" cy="465921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Стрелка: вверх-вниз 100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3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83" y="1427218"/>
            <a:ext cx="3933239" cy="4054602"/>
          </a:xfrm>
          <a:prstGeom prst="rect">
            <a:avLst/>
          </a:prstGeom>
        </p:spPr>
      </p:pic>
      <p:pic>
        <p:nvPicPr>
          <p:cNvPr id="219" name="Picture 21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016490" y="2463800"/>
            <a:ext cx="2076450" cy="2105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94" grpId="3" animBg="1"/>
      <p:bldP spid="98" grpId="0" animBg="1"/>
      <p:bldP spid="98" grpId="1" animBg="1"/>
      <p:bldP spid="102" grpId="0" animBg="1"/>
      <p:bldP spid="10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1FF638-BDC6-4B03-A7A2-E9F1EEC55E7A}"/>
</file>

<file path=customXml/itemProps2.xml><?xml version="1.0" encoding="utf-8"?>
<ds:datastoreItem xmlns:ds="http://schemas.openxmlformats.org/officeDocument/2006/customXml" ds:itemID="{75110CCE-2DA5-4A90-A197-3A72B62A6EDF}"/>
</file>

<file path=customXml/itemProps3.xml><?xml version="1.0" encoding="utf-8"?>
<ds:datastoreItem xmlns:ds="http://schemas.openxmlformats.org/officeDocument/2006/customXml" ds:itemID="{A0678DA4-8B52-4788-B572-E18844CA04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107</cp:revision>
  <dcterms:created xsi:type="dcterms:W3CDTF">2022-10-20T14:41:00Z</dcterms:created>
  <dcterms:modified xsi:type="dcterms:W3CDTF">2025-04-09T15:11:41Z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D5A110FA7E5C4D2EA9A7B54A082A5EC0_12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