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Із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чим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приїхала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бабуся?</a:t>
                </a: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02873" y="1759087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28035" y="1961906"/>
              <a:ext cx="2716141" cy="44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Чого немає у тата?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05622" y="1749734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9329" r="16348" b="18539"/>
              <a:stretch/>
            </p:blipFill>
            <p:spPr>
              <a:xfrm>
                <a:off x="4972524" y="2947528"/>
                <a:ext cx="2291004" cy="169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17807" y="1711115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метелик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60077" y="1706180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7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хлопчик?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51551" y="1740407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що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мріє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мама?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20" y="700322"/>
            <a:ext cx="4822366" cy="4595027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621" y="2508369"/>
            <a:ext cx="2038349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420DD-F349-418D-960D-66617D329809}"/>
</file>

<file path=customXml/itemProps2.xml><?xml version="1.0" encoding="utf-8"?>
<ds:datastoreItem xmlns:ds="http://schemas.openxmlformats.org/officeDocument/2006/customXml" ds:itemID="{CFACD96D-0AD8-4FEF-94D0-EA386DB87294}"/>
</file>

<file path=customXml/itemProps3.xml><?xml version="1.0" encoding="utf-8"?>
<ds:datastoreItem xmlns:ds="http://schemas.openxmlformats.org/officeDocument/2006/customXml" ds:itemID="{1F7D17F4-E735-4B67-B2AA-E550D695819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 3</vt:lpstr>
      <vt:lpstr>Тема Office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2024-04-21T05:05:00Z</dcterms:created>
  <dcterms:modified xsi:type="dcterms:W3CDTF">2024-12-19T11:14:03Z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