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0" y="365831"/>
            <a:ext cx="1783346" cy="17833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2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1475" y="2149475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2024-04-25T10:45:00Z</dcterms:created>
  <dcterms:modified xsi:type="dcterms:W3CDTF">2024-07-03T21:52:18Z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