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D77BCD-EA5E-4468-87FF-A9D33580E7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6736661-5C9A-4C1D-80B4-BE992327B7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D26305-1584-4488-B749-7727C2CF9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9D7F8-574F-482E-9F42-8F021AD9B6B5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67EC49-2BA7-40B0-95C3-1F5DC0815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4BC9E6-B575-42E8-AF81-4D67B8A34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ED51E-4D2C-4026-B031-9DCEDB0511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1600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53529F-982A-47F2-9ED1-4439A64C5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6DB9D1C-1964-4EB7-BA95-8F43E2E587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13E4A6-D12B-4AC1-9C4F-C72A16C70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9D7F8-574F-482E-9F42-8F021AD9B6B5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CBB934-69F4-4BE5-AF80-53BFEC309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C58118-9943-433D-8F70-A62360D9B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ED51E-4D2C-4026-B031-9DCEDB0511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6471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7BEC88E-F3E2-4C39-96C0-1191DB5A30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AC95C5C-8E29-4F5A-B194-38A133B269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25883E-E2A8-489F-910B-0734B1E76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9D7F8-574F-482E-9F42-8F021AD9B6B5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C287F0-5490-43DE-9E0F-519F1622F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5210EE-599D-4781-8503-E05CC8B26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ED51E-4D2C-4026-B031-9DCEDB0511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435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BA7F19-3DB9-4218-BA1D-4C29E7C27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9FFEF11-94C6-4BEA-9E81-93B29CCE7E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D345B8-8D8F-4BC3-8F15-9D79B348E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9D7F8-574F-482E-9F42-8F021AD9B6B5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68C7F8-6C80-4C8C-9F9A-21A0BFEDD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A60165-19BB-4A22-B869-F0FFBD156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ED51E-4D2C-4026-B031-9DCEDB0511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771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F107D1-F1D6-4345-A81B-214CF4D21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E6A7BF8-3B0E-4BAB-9E9D-B0352335EC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B004B9-F403-42EE-8C9E-3301775B8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9D7F8-574F-482E-9F42-8F021AD9B6B5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E995015-1DCE-4DC4-8792-A46D04207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6188D73-8F7D-4A2E-83CD-5771EC0C7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ED51E-4D2C-4026-B031-9DCEDB0511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4229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58263D-03C5-4114-9A0B-FDF0B9D4B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9BA9893-FBCF-4AD1-8890-D8415D7431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9DC9293-C26D-439D-BC04-BC7BD25907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C68A870-B464-44BE-A2AE-654CFF027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9D7F8-574F-482E-9F42-8F021AD9B6B5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A9CB85A-85B5-4A16-90D7-1E1D76446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A34839E-3C16-4DCA-805F-7D4866A1E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ED51E-4D2C-4026-B031-9DCEDB0511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040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487258-CB43-40AE-97F2-681D834C1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19BF80B-9222-44DD-87B0-8065E35F91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611FBA2-6B8F-4D57-AE1B-8B94F8D51D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A3D2985-1B14-45BA-B048-F83D0541B9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56405F5-4E31-4CA0-8AD4-4E586D9278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ECF15F8-32D2-41A3-838A-64C3A33B8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9D7F8-574F-482E-9F42-8F021AD9B6B5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03A9FA9-0754-42D4-8023-BE5C8D7E3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B9C701B-EDD8-4203-99FD-B369A4665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ED51E-4D2C-4026-B031-9DCEDB0511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311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9E9C4A-D32E-42C9-B0E3-A6E80B9D4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5D518E2-2EE6-4E83-B147-C4B149B6E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9D7F8-574F-482E-9F42-8F021AD9B6B5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35B1B5B-5A62-429A-B7D9-91EE1E016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79B19A2-E227-43B4-8DDB-D717B7C44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ED51E-4D2C-4026-B031-9DCEDB0511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9305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84E1401-014E-4221-86DB-30A78DB4B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9D7F8-574F-482E-9F42-8F021AD9B6B5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7E01892-CA1B-4AD2-A68C-5F3C48B68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8A48361-0469-43DC-B63F-03BFAB580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ED51E-4D2C-4026-B031-9DCEDB0511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2896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2E9AB8-A19B-4235-8D36-CC37DF582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165DF9-D888-455C-91C4-AB64FAA5EF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C76DDC9-023C-4B41-8F31-F1472E8722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080E031-9309-40EB-915A-D419DE85B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9D7F8-574F-482E-9F42-8F021AD9B6B5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0240C67-DDCE-48C3-84E8-7A2347C3E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E80A24C-016D-49C6-BB27-3EE251D69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ED51E-4D2C-4026-B031-9DCEDB0511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083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1841AB-36B8-4303-BB06-358E91F14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96A249E-5C5F-44F0-9826-C855EC2133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03C05FE-A437-4C2B-99C8-0F82B9A926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ADDC80-E26B-4A76-BF8F-41FBDB976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9D7F8-574F-482E-9F42-8F021AD9B6B5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01BCCC8-EF2D-4470-BA00-C844A7B28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6EE671E-0D13-4DF8-A60E-8834163D1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ED51E-4D2C-4026-B031-9DCEDB0511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07232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B761E2-04D1-4C07-8773-F39B3DE75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3C2B2E8-D8D0-4BE5-8795-088732F68A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37EEABC-7C3E-4F37-88C1-85A41DA86E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D9D7F8-574F-482E-9F42-8F021AD9B6B5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014145D-3C79-47A8-BFFB-4F6B20E9BF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1F3764-57FA-478B-A0B6-3AB92375AB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4ED51E-4D2C-4026-B031-9DCEDB0511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6945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microsoft.com/office/2007/relationships/hdphoto" Target="../media/hdphoto1.wdp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microsoft.com/office/2007/relationships/hdphoto" Target="../media/hdphoto2.wdp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microsoft.com/office/2007/relationships/hdphoto" Target="../media/hdphoto3.wdp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microsoft.com/office/2007/relationships/hdphoto" Target="../media/hdphoto4.wdp"/><Relationship Id="rId16" Type="http://schemas.openxmlformats.org/officeDocument/2006/relationships/image" Target="../media/image11.png"/><Relationship Id="rId17" Type="http://schemas.openxmlformats.org/officeDocument/2006/relationships/image" Target="../media/image12.png"/><Relationship Id="rId18" Type="http://schemas.microsoft.com/office/2007/relationships/hdphoto" Target="../media/hdphoto5.wdp"/><Relationship Id="rId19" Type="http://schemas.openxmlformats.org/officeDocument/2006/relationships/image" Target="../media/image13.png"/><Relationship Id="rId20" Type="http://schemas.openxmlformats.org/officeDocument/2006/relationships/image" Target="../media/image14.png"/><Relationship Id="rId21" Type="http://schemas.microsoft.com/office/2007/relationships/hdphoto" Target="../media/hdphoto6.wdp"/><Relationship Id="rId22" Type="http://schemas.openxmlformats.org/officeDocument/2006/relationships/image" Target="../media/image15.png"/><Relationship Id="rId23" Type="http://schemas.openxmlformats.org/officeDocument/2006/relationships/image" Target="../media/image16.png"/><Relationship Id="rId24" Type="http://schemas.microsoft.com/office/2007/relationships/hdphoto" Target="../media/hdphoto7.wdp"/><Relationship Id="rId25" Type="http://schemas.openxmlformats.org/officeDocument/2006/relationships/image" Target="../media/image17.png"/><Relationship Id="rId26" Type="http://schemas.openxmlformats.org/officeDocument/2006/relationships/image" Target="../media/image18.png"/><Relationship Id="rId27" Type="http://schemas.openxmlformats.org/officeDocument/2006/relationships/image" Target="../media/image19.png"/><Relationship Id="rId28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6F3976C-E11F-49D5-B869-A871334723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узырек для мыслей: облако 5">
            <a:extLst>
              <a:ext uri="{FF2B5EF4-FFF2-40B4-BE49-F238E27FC236}">
                <a16:creationId xmlns:a16="http://schemas.microsoft.com/office/drawing/2014/main" id="{76099D34-2D92-4BB1-B4B0-7C0519DAEF7F}"/>
              </a:ext>
            </a:extLst>
          </p:cNvPr>
          <p:cNvSpPr/>
          <p:nvPr/>
        </p:nvSpPr>
        <p:spPr>
          <a:xfrm>
            <a:off x="3362325" y="190499"/>
            <a:ext cx="3771900" cy="2924177"/>
          </a:xfrm>
          <a:prstGeom prst="cloudCallout">
            <a:avLst>
              <a:gd name="adj1" fmla="val 119360"/>
              <a:gd name="adj2" fmla="val 45239"/>
            </a:avLst>
          </a:prstGeom>
          <a:solidFill>
            <a:schemeClr val="bg1">
              <a:alpha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662F78F-19D3-4733-9A0E-A77653ADFC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282831" y="1762087"/>
            <a:ext cx="4198310" cy="454027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BF2392C-E004-40EF-9D4D-D770E4081DF9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06936" y="644587"/>
            <a:ext cx="2016000" cy="201600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F78C772-DDF8-4D6B-A67A-5E91D9A36F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94291" y="608587"/>
            <a:ext cx="2052000" cy="20520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DFCB3C6-7E54-41F9-96AA-5C4C4F4481C8}"/>
              </a:ext>
            </a:extLst>
          </p:cNvPr>
          <p:cNvPicPr>
            <a:picLocks noChangeAspect="1"/>
          </p:cNvPicPr>
          <p:nvPr/>
        </p:nvPicPr>
        <p:blipFill>
          <a:blip r:embed="rId8">
            <a:biLevel thresh="7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95666" y="362045"/>
            <a:ext cx="2340000" cy="23400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DA1C031-E3E5-4C4F-8120-E44BFDE5B76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95666" y="357966"/>
            <a:ext cx="2340000" cy="234000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8C50032-9AFE-44A1-B9A1-996C48DD7E23}"/>
              </a:ext>
            </a:extLst>
          </p:cNvPr>
          <p:cNvPicPr>
            <a:picLocks noChangeAspect="1"/>
          </p:cNvPicPr>
          <p:nvPr/>
        </p:nvPicPr>
        <p:blipFill>
          <a:blip r:embed="rId11">
            <a:biLevel thresh="75000"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2511" y="414300"/>
            <a:ext cx="2340000" cy="234000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1034DF4A-8915-4881-8B41-15C0AF5FDDD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5697" y="453216"/>
            <a:ext cx="2340000" cy="234000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F5DD541B-CDFC-4E3D-88CD-EE83055BBFA9}"/>
              </a:ext>
            </a:extLst>
          </p:cNvPr>
          <p:cNvPicPr>
            <a:picLocks noChangeAspect="1"/>
          </p:cNvPicPr>
          <p:nvPr/>
        </p:nvPicPr>
        <p:blipFill>
          <a:blip r:embed="rId14">
            <a:biLevel thresh="75000"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95666" y="538154"/>
            <a:ext cx="2340000" cy="234000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0D063CF6-FD1C-417E-8438-7466AD98BC9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93086" y="532561"/>
            <a:ext cx="2340000" cy="23400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CFD63307-FC2E-4A56-A2F9-B14F981C7D84}"/>
              </a:ext>
            </a:extLst>
          </p:cNvPr>
          <p:cNvPicPr>
            <a:picLocks noChangeAspect="1"/>
          </p:cNvPicPr>
          <p:nvPr/>
        </p:nvPicPr>
        <p:blipFill>
          <a:blip r:embed="rId17">
            <a:biLevel thresh="75000"/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68061" y="661950"/>
            <a:ext cx="2327536" cy="234000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23480E42-5F28-4EF0-B34E-BE73DDF490D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82597" y="648054"/>
            <a:ext cx="2327536" cy="2340000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0F0D28F6-1702-4D3D-8689-69CE7873301A}"/>
              </a:ext>
            </a:extLst>
          </p:cNvPr>
          <p:cNvPicPr>
            <a:picLocks noChangeAspect="1"/>
          </p:cNvPicPr>
          <p:nvPr/>
        </p:nvPicPr>
        <p:blipFill>
          <a:blip r:embed="rId20">
            <a:biLevel thresh="75000"/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93086" y="535328"/>
            <a:ext cx="2340000" cy="234000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2F2E5A9F-D1C8-4341-927A-B4D5CA09AA4B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10099" y="529735"/>
            <a:ext cx="2340000" cy="23400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5C626661-A5C3-4110-ADC7-65C18CF95A11}"/>
              </a:ext>
            </a:extLst>
          </p:cNvPr>
          <p:cNvPicPr>
            <a:picLocks noChangeAspect="1"/>
          </p:cNvPicPr>
          <p:nvPr/>
        </p:nvPicPr>
        <p:blipFill>
          <a:blip r:embed="rId23">
            <a:biLevel thresh="75000"/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2" r="772"/>
          <a:stretch/>
        </p:blipFill>
        <p:spPr>
          <a:xfrm>
            <a:off x="4089900" y="461635"/>
            <a:ext cx="2302102" cy="234000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E7D31EB9-C8CF-48F7-A520-EC82362C3477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4" r="4614"/>
          <a:stretch/>
        </p:blipFill>
        <p:spPr>
          <a:xfrm>
            <a:off x="4185983" y="448350"/>
            <a:ext cx="2124047" cy="234000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AB8DC9DC-3E20-4788-B638-2690E43CF3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3528" y="5540410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EA08F443-56DE-44D8-B7D6-F93EC3BDA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00997" y="83524"/>
            <a:ext cx="2924177" cy="2924177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215" name="Picture 214" descr="image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2873859" y="3528884"/>
            <a:ext cx="2009774" cy="32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765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9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2" fill="hold">
                      <p:stCondLst>
                        <p:cond delay="0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0750124-289B-4453-A088-768E0C8F05B9}"/>
</file>

<file path=customXml/itemProps2.xml><?xml version="1.0" encoding="utf-8"?>
<ds:datastoreItem xmlns:ds="http://schemas.openxmlformats.org/officeDocument/2006/customXml" ds:itemID="{90B1C21C-A611-4A71-B0D1-157E1086E908}"/>
</file>

<file path=customXml/itemProps3.xml><?xml version="1.0" encoding="utf-8"?>
<ds:datastoreItem xmlns:ds="http://schemas.openxmlformats.org/officeDocument/2006/customXml" ds:itemID="{809A852B-B023-474D-852F-0B1C6F4BEE50}"/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6</cp:revision>
  <dcterms:created xsi:type="dcterms:W3CDTF">2024-12-26T12:09:26Z</dcterms:created>
  <dcterms:modified xsi:type="dcterms:W3CDTF">2024-12-29T07:55:12Z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