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232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 r="12290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8957" y="4430526"/>
            <a:ext cx="2064601" cy="2064601"/>
          </a:xfrm>
          <a:prstGeom prst="rect">
            <a:avLst/>
          </a:prstGeom>
        </p:spPr>
      </p:pic>
      <p:pic>
        <p:nvPicPr>
          <p:cNvPr id="3" name="Рисунок 2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53AC6F1-5794-C0FC-460E-D072B7BA80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832" y="1272254"/>
            <a:ext cx="1153886" cy="1153886"/>
          </a:xfrm>
          <a:prstGeom prst="rect">
            <a:avLst/>
          </a:prstGeom>
        </p:spPr>
      </p:pic>
      <p:pic>
        <p:nvPicPr>
          <p:cNvPr id="4" name="Рисунок 3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4AB3BC-E08A-B263-84CB-9E3658E3F4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86912" y="2222095"/>
            <a:ext cx="1153886" cy="1153886"/>
          </a:xfrm>
          <a:prstGeom prst="rect">
            <a:avLst/>
          </a:prstGeom>
        </p:spPr>
      </p:pic>
      <p:pic>
        <p:nvPicPr>
          <p:cNvPr id="9" name="Рисунок 8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3B816B4-4BF1-7208-C89E-D962F905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22014" y="820724"/>
            <a:ext cx="1153886" cy="1153886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293A833-6B76-A1B4-D182-7A013278C6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9087" y="2512244"/>
            <a:ext cx="1153886" cy="1153886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201472-EEBC-256A-235B-EF095AAD68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85" y="653851"/>
            <a:ext cx="1153886" cy="1153886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AC5511-27DA-A9C2-5E1E-76B75E03B7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001" y="4192416"/>
            <a:ext cx="1153886" cy="1153886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4A8741-5726-FED4-2E93-F827CD2391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759" y="3696803"/>
            <a:ext cx="1153886" cy="1153886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FE2155-7EBD-A766-17E8-EE0B359556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0658" y="2561060"/>
            <a:ext cx="1153886" cy="1153886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31387" y="316350"/>
            <a:ext cx="2083784" cy="2064601"/>
            <a:chOff x="2631387" y="332102"/>
            <a:chExt cx="2083784" cy="206460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5422" y="409924"/>
              <a:ext cx="1950637" cy="1950637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789365" y="316348"/>
            <a:ext cx="2093378" cy="2114141"/>
            <a:chOff x="6789365" y="332100"/>
            <a:chExt cx="2093378" cy="2114141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9365" y="362457"/>
              <a:ext cx="2083784" cy="2083784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715173" y="4445546"/>
            <a:ext cx="2083784" cy="2064601"/>
            <a:chOff x="4715173" y="4461298"/>
            <a:chExt cx="2083784" cy="2064601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11991" y="4573333"/>
              <a:ext cx="1702974" cy="1676014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715174" y="2380638"/>
            <a:ext cx="2093310" cy="2064911"/>
            <a:chOff x="4715174" y="2396390"/>
            <a:chExt cx="2093310" cy="2064911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0372" y="2396390"/>
              <a:ext cx="2018112" cy="2018112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631389" y="4436979"/>
            <a:ext cx="2083784" cy="2073169"/>
            <a:chOff x="2631389" y="4452731"/>
            <a:chExt cx="2083784" cy="2073169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37840" y="4452731"/>
              <a:ext cx="2051694" cy="2051694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798957" y="2380946"/>
            <a:ext cx="2083784" cy="2064601"/>
            <a:chOff x="6798957" y="2396698"/>
            <a:chExt cx="2083784" cy="206460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6675" y="2619366"/>
              <a:ext cx="1988348" cy="1767420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715174" y="316349"/>
            <a:ext cx="2083784" cy="2064601"/>
            <a:chOff x="4715174" y="332101"/>
            <a:chExt cx="2083784" cy="2064601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79209" y="397916"/>
              <a:ext cx="1968537" cy="1968537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31387" y="2380949"/>
            <a:ext cx="2083784" cy="2064601"/>
            <a:chOff x="2631387" y="2396701"/>
            <a:chExt cx="2083784" cy="2064601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75888" y="2446241"/>
              <a:ext cx="2007182" cy="2007182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47603" y="4445547"/>
            <a:ext cx="2083784" cy="2064601"/>
            <a:chOff x="547603" y="4461299"/>
            <a:chExt cx="2083784" cy="2064601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2175" y="4604546"/>
              <a:ext cx="1791268" cy="1791268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547603" y="2380949"/>
            <a:ext cx="2083784" cy="2064601"/>
            <a:chOff x="547603" y="2396701"/>
            <a:chExt cx="2083784" cy="2064601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2105" y="2401304"/>
              <a:ext cx="1985482" cy="1985482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47603" y="316350"/>
            <a:ext cx="2083784" cy="2064601"/>
            <a:chOff x="547603" y="332102"/>
            <a:chExt cx="2083784" cy="206460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7250" y="353578"/>
              <a:ext cx="2010550" cy="2010550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103" y="1504687"/>
            <a:ext cx="3649912" cy="3715089"/>
          </a:xfrm>
          <a:prstGeom prst="rect">
            <a:avLst/>
          </a:prstGeom>
        </p:spPr>
      </p:pic>
      <p:pic>
        <p:nvPicPr>
          <p:cNvPr id="81" name="Picture 80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32099" y="4686914"/>
            <a:ext cx="2038349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B43EFE2-BAA9-4975-B361-247216DD7681}"/>
</file>

<file path=customXml/itemProps2.xml><?xml version="1.0" encoding="utf-8"?>
<ds:datastoreItem xmlns:ds="http://schemas.openxmlformats.org/officeDocument/2006/customXml" ds:itemID="{AE5BBE54-E5CE-49B1-A867-CC58BE9D428D}"/>
</file>

<file path=customXml/itemProps3.xml><?xml version="1.0" encoding="utf-8"?>
<ds:datastoreItem xmlns:ds="http://schemas.openxmlformats.org/officeDocument/2006/customXml" ds:itemID="{8FA967C7-CF7D-42D0-89C7-054F70A92246}"/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2025-02-21T13:24:50Z</dcterms:created>
  <dcterms:modified xsi:type="dcterms:W3CDTF">2025-02-24T13:33:16Z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