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394247" y="1859100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5" y="1859100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400045" y="2264920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79E8AC-AD3D-88A3-A3DB-9F2A52A120CE}"/>
              </a:ext>
            </a:extLst>
          </p:cNvPr>
          <p:cNvGrpSpPr/>
          <p:nvPr/>
        </p:nvGrpSpPr>
        <p:grpSpPr>
          <a:xfrm>
            <a:off x="2153170" y="1599062"/>
            <a:ext cx="2852376" cy="2852376"/>
            <a:chOff x="2153170" y="1599062"/>
            <a:chExt cx="2852376" cy="2852376"/>
          </a:xfrm>
        </p:grpSpPr>
        <p:pic>
          <p:nvPicPr>
            <p:cNvPr id="17" name="Рисунок 16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4E3627-98C1-24FA-85DD-2F2D076D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70" y="1599062"/>
              <a:ext cx="2852376" cy="285237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61EF7728-1CF2-DDE9-DCBE-A1BFB291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93" y="2563354"/>
              <a:ext cx="1157643" cy="115764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3C363F37-9387-FA8B-24EF-ED26D3B86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7" y="1586894"/>
            <a:ext cx="2852376" cy="28523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>
            <a:off x="5670760" y="240516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6685F27-A1C0-E0B1-1DB1-3774C226063D}"/>
              </a:ext>
            </a:extLst>
          </p:cNvPr>
          <p:cNvGrpSpPr/>
          <p:nvPr/>
        </p:nvGrpSpPr>
        <p:grpSpPr>
          <a:xfrm>
            <a:off x="1950104" y="1544885"/>
            <a:ext cx="3007133" cy="2873774"/>
            <a:chOff x="1950104" y="1544885"/>
            <a:chExt cx="3007133" cy="2873774"/>
          </a:xfrm>
        </p:grpSpPr>
        <p:pic>
          <p:nvPicPr>
            <p:cNvPr id="25" name="Рисунок 2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D520C6F-DE18-E264-47F8-7F38137B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0104" y="1544885"/>
              <a:ext cx="2835875" cy="283587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E13382-34D8-19FA-A164-71765031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36" y="2869258"/>
              <a:ext cx="1549401" cy="1549401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млекопитающее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CFE833-6D1A-37D6-026A-89BBAB2C9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498" y="1596221"/>
            <a:ext cx="2835875" cy="2835875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6319844" y="3207031"/>
            <a:ext cx="1202463" cy="99323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1" y="1900557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60225" y="1911270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6004673" y="2088834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" name="Рисунок 32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57961C7D-1A71-F17D-85BA-3F5757254D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7" y="2113847"/>
            <a:ext cx="2314609" cy="23146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AE8964-FEE1-6DAD-A847-555B0798ABC8}"/>
              </a:ext>
            </a:extLst>
          </p:cNvPr>
          <p:cNvGrpSpPr/>
          <p:nvPr/>
        </p:nvGrpSpPr>
        <p:grpSpPr>
          <a:xfrm>
            <a:off x="2473633" y="2033522"/>
            <a:ext cx="2314609" cy="2314609"/>
            <a:chOff x="2473633" y="2033522"/>
            <a:chExt cx="2314609" cy="2314609"/>
          </a:xfrm>
        </p:grpSpPr>
        <p:pic>
          <p:nvPicPr>
            <p:cNvPr id="32" name="Рисунок 31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25DF46BD-3D09-1410-F4D7-E78AB360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3" y="2033522"/>
              <a:ext cx="2314609" cy="2314609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AA5960F-8BED-163C-CD48-A17664D3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0192" y="2326201"/>
              <a:ext cx="1252247" cy="1252247"/>
            </a:xfrm>
            <a:prstGeom prst="rect">
              <a:avLst/>
            </a:prstGeom>
          </p:spPr>
        </p:pic>
      </p:grpSp>
      <p:sp>
        <p:nvSpPr>
          <p:cNvPr id="55" name="Овал 54"/>
          <p:cNvSpPr/>
          <p:nvPr/>
        </p:nvSpPr>
        <p:spPr>
          <a:xfrm>
            <a:off x="5696340" y="2486819"/>
            <a:ext cx="1688635" cy="9338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5" y="2092686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53278" y="2092686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653268" y="2230948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Рисунок 37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9B6224B-25B9-E0B9-A693-36A1DB439D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070167"/>
            <a:ext cx="2517328" cy="251732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584F9-C7B6-0494-459B-8D9575DF9D37}"/>
              </a:ext>
            </a:extLst>
          </p:cNvPr>
          <p:cNvGrpSpPr/>
          <p:nvPr/>
        </p:nvGrpSpPr>
        <p:grpSpPr>
          <a:xfrm>
            <a:off x="2403328" y="2034634"/>
            <a:ext cx="2517328" cy="2517328"/>
            <a:chOff x="2403328" y="2034634"/>
            <a:chExt cx="2517328" cy="2517328"/>
          </a:xfrm>
        </p:grpSpPr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4F6D8A8-7DF9-4C54-5C2E-EDA9AA7A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28" y="2034634"/>
              <a:ext cx="2517328" cy="25173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6506F18-ACA8-361C-B3A8-4C2ACF5B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015" y="2983986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768267" y="2811757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97" y="2086416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70249" y="2067095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100588" y="2885572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60575" y="3582069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32</cp:revision>
  <dcterms:created xsi:type="dcterms:W3CDTF">2024-08-09T01:59:47Z</dcterms:created>
  <dcterms:modified xsi:type="dcterms:W3CDTF">2024-12-02T20:49:12Z</dcterms:modified>
</cp:coreProperties>
</file>