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"/>
  </p:notesMasterIdLst>
  <p:sldIdLst>
    <p:sldId id="257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2" d="100"/>
          <a:sy n="102" d="100"/>
        </p:scale>
        <p:origin x="27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Relationship Id="rId8" Type="http://schemas.openxmlformats.org/officeDocument/2006/relationships/customXml" Target="../customXml/item1.xml"/><Relationship Id="rId9" Type="http://schemas.openxmlformats.org/officeDocument/2006/relationships/customXml" Target="../customXml/item2.xml"/><Relationship Id="rId10" Type="http://schemas.openxmlformats.org/officeDocument/2006/relationships/customXml" Target="../customXml/item3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EA3A4E-55C4-4B09-BB82-6E847080E532}" type="datetimeFigureOut">
              <a:rPr lang="uk-UA" smtClean="0"/>
              <a:t>17.12.2024</a:t>
            </a:fld>
            <a:endParaRPr lang="uk-UA"/>
          </a:p>
        </p:txBody>
      </p:sp>
      <p:sp>
        <p:nvSpPr>
          <p:cNvPr id="4" name="Місце для зображення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Місце для нотаток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uk-UA"/>
              <a:t>Відредагуйте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C4FE1F-84E9-4296-B448-3640E13CB9B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770370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устой слайд" type="blank">
  <p:cSld name="Пустой слайд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907406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3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3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682158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117702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6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6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060643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7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777654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8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8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8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8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8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109147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 type="titleOnly">
  <p:cSld name="Только заголовок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682505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0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1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859964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1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62080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0654794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5335121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9DAF8"/>
        </a:solid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AE88DCE6-78DC-4167-B463-6CAD00EFEA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Прямокутник 20">
            <a:extLst>
              <a:ext uri="{FF2B5EF4-FFF2-40B4-BE49-F238E27FC236}">
                <a16:creationId xmlns:a16="http://schemas.microsoft.com/office/drawing/2014/main" id="{1AB38943-2700-48B3-A19C-45646B79B60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>
              <a:alpha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58" name="Прямокутник 57">
            <a:extLst>
              <a:ext uri="{FF2B5EF4-FFF2-40B4-BE49-F238E27FC236}">
                <a16:creationId xmlns:a16="http://schemas.microsoft.com/office/drawing/2014/main" id="{919FD750-11AB-40B7-8011-85BA13734790}"/>
              </a:ext>
            </a:extLst>
          </p:cNvPr>
          <p:cNvSpPr/>
          <p:nvPr/>
        </p:nvSpPr>
        <p:spPr>
          <a:xfrm>
            <a:off x="8369933" y="2081651"/>
            <a:ext cx="184731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5400" b="0" i="0" u="none" strike="noStrike" kern="1200" cap="none" spc="0" normalizeH="0" baseline="0" noProof="0" dirty="0">
              <a:ln w="0"/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5400" b="0" i="0" u="none" strike="noStrike" kern="1200" cap="none" spc="0" normalizeH="0" baseline="0" noProof="0" dirty="0">
              <a:ln w="0"/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F580A91-DDC0-46C4-B23F-8DCE213219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883" y="142134"/>
            <a:ext cx="3115559" cy="311555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E6F7674-5893-49FC-BD54-F2C5070F8A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06513" y="1173754"/>
            <a:ext cx="3115326" cy="3115326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9A54530-E0ED-4E44-B594-082E36078E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77911" y="142367"/>
            <a:ext cx="3115326" cy="3115326"/>
          </a:xfrm>
          <a:prstGeom prst="rect">
            <a:avLst/>
          </a:prstGeom>
        </p:spPr>
      </p:pic>
      <p:sp>
        <p:nvSpPr>
          <p:cNvPr id="12" name="Прямокутник: округлені кути 11">
            <a:extLst>
              <a:ext uri="{FF2B5EF4-FFF2-40B4-BE49-F238E27FC236}">
                <a16:creationId xmlns:a16="http://schemas.microsoft.com/office/drawing/2014/main" id="{87C9B7F3-2820-4181-B946-39DD7A0E8FC7}"/>
              </a:ext>
            </a:extLst>
          </p:cNvPr>
          <p:cNvSpPr/>
          <p:nvPr/>
        </p:nvSpPr>
        <p:spPr>
          <a:xfrm>
            <a:off x="1253765" y="1173754"/>
            <a:ext cx="1084082" cy="447656"/>
          </a:xfrm>
          <a:prstGeom prst="roundRect">
            <a:avLst/>
          </a:prstGeom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uk-UA" sz="24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МІЙ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FADEAEC9-231C-4B84-ACCA-406FE7DE166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77741" y="1114835"/>
            <a:ext cx="1115665" cy="682811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353EB932-3F62-493B-AF14-5D06B59EB82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06343" y="2157066"/>
            <a:ext cx="1115665" cy="682811"/>
          </a:xfrm>
          <a:prstGeom prst="rect">
            <a:avLst/>
          </a:prstGeom>
        </p:spPr>
      </p:pic>
      <p:sp>
        <p:nvSpPr>
          <p:cNvPr id="15" name="Прямокутник 14">
            <a:extLst>
              <a:ext uri="{FF2B5EF4-FFF2-40B4-BE49-F238E27FC236}">
                <a16:creationId xmlns:a16="http://schemas.microsoft.com/office/drawing/2014/main" id="{74998CB5-8A84-42FE-BAED-8EF2A90592EE}"/>
              </a:ext>
            </a:extLst>
          </p:cNvPr>
          <p:cNvSpPr/>
          <p:nvPr/>
        </p:nvSpPr>
        <p:spPr>
          <a:xfrm>
            <a:off x="5514680" y="2281288"/>
            <a:ext cx="895547" cy="3110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solidFill>
                  <a:srgbClr val="FF0000"/>
                </a:solidFill>
              </a:rPr>
              <a:t>МОЯ</a:t>
            </a:r>
            <a:endParaRPr lang="uk-UA" sz="2000" b="1" dirty="0">
              <a:solidFill>
                <a:srgbClr val="FF0000"/>
              </a:solidFill>
            </a:endParaRP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BE8CE72E-BAD8-4905-B6B6-D8150A60B4C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25938" y="1229927"/>
            <a:ext cx="877900" cy="335309"/>
          </a:xfrm>
          <a:prstGeom prst="rect">
            <a:avLst/>
          </a:prstGeom>
        </p:spPr>
      </p:pic>
      <p:sp>
        <p:nvSpPr>
          <p:cNvPr id="18" name="Прямокутник 17">
            <a:extLst>
              <a:ext uri="{FF2B5EF4-FFF2-40B4-BE49-F238E27FC236}">
                <a16:creationId xmlns:a16="http://schemas.microsoft.com/office/drawing/2014/main" id="{A51B43B9-23F6-4E4D-B332-1762C7E62D98}"/>
              </a:ext>
            </a:extLst>
          </p:cNvPr>
          <p:cNvSpPr/>
          <p:nvPr/>
        </p:nvSpPr>
        <p:spPr>
          <a:xfrm>
            <a:off x="9753096" y="1173754"/>
            <a:ext cx="76495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uk-UA" sz="2400" b="1" dirty="0">
                <a:solidFill>
                  <a:srgbClr val="FF0000"/>
                </a:solidFill>
              </a:rPr>
              <a:t>МОЇ</a:t>
            </a:r>
            <a:endParaRPr lang="uk-UA" sz="2000" b="1" dirty="0">
              <a:solidFill>
                <a:srgbClr val="FF0000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FFE7868-8205-4895-9428-E8A255370CD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4510" y="2225094"/>
            <a:ext cx="5769898" cy="576989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10F624F-C18D-4E69-BFDB-ED8B649736D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4490" y="4401976"/>
            <a:ext cx="1689119" cy="1689119"/>
          </a:xfrm>
          <a:prstGeom prst="rect">
            <a:avLst/>
          </a:prstGeom>
          <a:effectLst>
            <a:glow rad="190500">
              <a:schemeClr val="bg1"/>
            </a:glow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987ECE9-9D69-4474-A1C1-3F64ECE0824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9541" y="1586996"/>
            <a:ext cx="6734268" cy="6734268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D2040D23-B1BF-40A1-BC15-D2F76EFEDA4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5866" y="2126122"/>
            <a:ext cx="5669045" cy="5669045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31323BD2-CE75-4E21-84AD-076CEDF7D8C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9913" y="4433932"/>
            <a:ext cx="2401175" cy="1800881"/>
          </a:xfrm>
          <a:prstGeom prst="rect">
            <a:avLst/>
          </a:prstGeom>
          <a:effectLst>
            <a:glow rad="190500">
              <a:schemeClr val="bg1"/>
            </a:glow>
          </a:effectLst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DDFC54B5-300C-4BD9-9A5F-F00A23D3268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5129" y="1590368"/>
            <a:ext cx="6600761" cy="6600761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41BDF6BA-D4FB-46BF-BCEB-968E8047B6B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8751" y="2375229"/>
            <a:ext cx="5318120" cy="5318120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C6D031BC-818F-491B-96C7-23FA0F26F93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0547" y="1946574"/>
            <a:ext cx="6217003" cy="6217003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4792B15A-69CF-4098-9CCB-A54C1D4964D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4161" y="3927884"/>
            <a:ext cx="2524399" cy="2524399"/>
          </a:xfrm>
          <a:prstGeom prst="rect">
            <a:avLst/>
          </a:prstGeom>
          <a:effectLst>
            <a:glow rad="190500">
              <a:schemeClr val="bg1"/>
            </a:glow>
          </a:effectLst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8403F557-52D5-4D5A-AB72-69732C2D5A3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1456" y="2349468"/>
            <a:ext cx="5490170" cy="5490170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09237D86-4932-479B-86E3-B2BAF929975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5360" y="1797646"/>
            <a:ext cx="6483613" cy="6483613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E2008D18-54D6-4918-8468-2C8223624FE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8638" y="4246751"/>
            <a:ext cx="1768986" cy="1768986"/>
          </a:xfrm>
          <a:prstGeom prst="rect">
            <a:avLst/>
          </a:prstGeom>
          <a:effectLst>
            <a:glow rad="190500">
              <a:schemeClr val="bg1"/>
            </a:glow>
          </a:effectLst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738A778D-1CC5-4A1A-AA76-D720A6A05BB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7567" y="1987901"/>
            <a:ext cx="6047014" cy="6047014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71AF6ADC-98DC-454D-8818-CDA7DF237EE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150" y="2470099"/>
            <a:ext cx="5054465" cy="5054465"/>
          </a:xfrm>
          <a:prstGeom prst="rect">
            <a:avLst/>
          </a:prstGeom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0CDD3193-16C2-4B08-8BDC-B2D79534659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5334" y="3980580"/>
            <a:ext cx="2396554" cy="2396554"/>
          </a:xfrm>
          <a:prstGeom prst="rect">
            <a:avLst/>
          </a:prstGeom>
          <a:effectLst>
            <a:glow rad="190500">
              <a:schemeClr val="bg1"/>
            </a:glow>
          </a:effectLst>
        </p:spPr>
      </p:pic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B3A72A3D-D4AD-459A-89DB-B635D5BD028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5680" y="1661601"/>
            <a:ext cx="6619658" cy="6619658"/>
          </a:xfrm>
          <a:prstGeom prst="rect">
            <a:avLst/>
          </a:prstGeom>
        </p:spPr>
      </p:pic>
      <p:pic>
        <p:nvPicPr>
          <p:cNvPr id="57" name="Рисунок 56">
            <a:extLst>
              <a:ext uri="{FF2B5EF4-FFF2-40B4-BE49-F238E27FC236}">
                <a16:creationId xmlns:a16="http://schemas.microsoft.com/office/drawing/2014/main" id="{F13FD0B0-060A-45CA-B351-99AF19CF3CE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706" y="4134672"/>
            <a:ext cx="1902910" cy="1902910"/>
          </a:xfrm>
          <a:prstGeom prst="rect">
            <a:avLst/>
          </a:prstGeom>
          <a:effectLst>
            <a:glow rad="190500">
              <a:schemeClr val="bg1"/>
            </a:glow>
          </a:effectLst>
        </p:spPr>
      </p:pic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3E6F17FD-2002-42CC-A72A-D577E44A458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2311" y="1960349"/>
            <a:ext cx="5869077" cy="5869077"/>
          </a:xfrm>
          <a:prstGeom prst="rect">
            <a:avLst/>
          </a:prstGeom>
        </p:spPr>
      </p:pic>
      <p:pic>
        <p:nvPicPr>
          <p:cNvPr id="62" name="Рисунок 61">
            <a:extLst>
              <a:ext uri="{FF2B5EF4-FFF2-40B4-BE49-F238E27FC236}">
                <a16:creationId xmlns:a16="http://schemas.microsoft.com/office/drawing/2014/main" id="{884E5001-BB19-4E24-BD0B-1A53BE2F2499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9259" y="4218265"/>
            <a:ext cx="2288210" cy="1899844"/>
          </a:xfrm>
          <a:prstGeom prst="rect">
            <a:avLst/>
          </a:prstGeom>
          <a:effectLst>
            <a:glow rad="190500">
              <a:schemeClr val="bg1"/>
            </a:glow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57D9AE2-92E1-4432-8D7E-9F27557B5C4E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8331" y="3892123"/>
            <a:ext cx="2756688" cy="2756688"/>
          </a:xfrm>
          <a:prstGeom prst="rect">
            <a:avLst/>
          </a:prstGeom>
          <a:effectLst>
            <a:glow rad="190500">
              <a:schemeClr val="bg1"/>
            </a:glow>
          </a:effectLst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F3D12538-2452-4AB4-91B2-D9D99D0783EA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1705" y="3832513"/>
            <a:ext cx="2710688" cy="2710688"/>
          </a:xfrm>
          <a:prstGeom prst="rect">
            <a:avLst/>
          </a:prstGeom>
          <a:effectLst>
            <a:glow rad="266700">
              <a:schemeClr val="bg1"/>
            </a:glow>
          </a:effectLst>
        </p:spPr>
      </p:pic>
      <p:pic>
        <p:nvPicPr>
          <p:cNvPr id="7" name="Рисунок 6" descr="Изображение выглядит как еда, Поваренное искусство, гарнир, Кулинария&#10;&#10;Автоматически созданное описание">
            <a:extLst>
              <a:ext uri="{FF2B5EF4-FFF2-40B4-BE49-F238E27FC236}">
                <a16:creationId xmlns:a16="http://schemas.microsoft.com/office/drawing/2014/main" id="{A59E3E57-BC5A-6FF4-7096-87AE667D9943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644" y="4272012"/>
            <a:ext cx="1970793" cy="1970793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060184E2-7F4D-924B-0DAE-4FC2EF279D92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4693" y="4083364"/>
            <a:ext cx="2173566" cy="2173566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5A8308AC-954C-48F5-A6E5-872B12343BB6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1899" y="4585685"/>
            <a:ext cx="2075958" cy="1447494"/>
          </a:xfrm>
          <a:prstGeom prst="rect">
            <a:avLst/>
          </a:prstGeom>
          <a:effectLst>
            <a:glow rad="228600">
              <a:schemeClr val="bg1"/>
            </a:glow>
          </a:effectLst>
        </p:spPr>
      </p:pic>
      <p:pic>
        <p:nvPicPr>
          <p:cNvPr id="64" name="Рисунок 63">
            <a:extLst>
              <a:ext uri="{FF2B5EF4-FFF2-40B4-BE49-F238E27FC236}">
                <a16:creationId xmlns:a16="http://schemas.microsoft.com/office/drawing/2014/main" id="{84E3212E-2A80-43E6-BCEB-5066FD734A75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2559" y="977304"/>
            <a:ext cx="3955214" cy="3955214"/>
          </a:xfrm>
          <a:prstGeom prst="rect">
            <a:avLst/>
          </a:prstGeom>
        </p:spPr>
      </p:pic>
      <p:pic>
        <p:nvPicPr>
          <p:cNvPr id="262" name="Picture 261" descr="image.png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135790" y="4218265"/>
            <a:ext cx="1571625" cy="2362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86 -0.13171 L 0.00286 -0.13148 C 0.00299 -0.14607 0.00312 -0.16019 0.00364 -0.17431 C 0.00364 -0.17593 0.00429 -0.17708 0.00442 -0.17847 C 0.00599 -0.27199 -0.00013 -0.23843 0.00586 -0.2706 C 0.00612 -0.28056 0.00612 -0.29074 0.00664 -0.3007 C 0.0069 -0.3037 0.00833 -0.30602 0.00833 -0.30903 L 0.00833 -0.33634 L 0.00833 -0.33611 " pathEditMode="relative" rAng="0" ptsTypes="AAAAAAAAA">
                                      <p:cBhvr>
                                        <p:cTn id="1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" y="-10231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2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198 -0.09606 L 0.01198 -0.09583 C 0.01393 -0.10046 0.01601 -0.10486 0.0181 -0.10902 C 0.01901 -0.11088 0.02031 -0.11226 0.02122 -0.11435 C 0.02591 -0.12708 0.01784 -0.1125 0.02422 -0.12546 C 0.02617 -0.12916 0.02812 -0.13333 0.03047 -0.13634 C 0.03177 -0.13819 0.03333 -0.13958 0.0345 -0.14189 C 0.03542 -0.14328 0.03568 -0.14583 0.03659 -0.14722 C 0.03737 -0.14861 0.03867 -0.14814 0.03971 -0.14907 C 0.0418 -0.15115 0.04349 -0.15509 0.04583 -0.15648 C 0.04792 -0.15764 0.04987 -0.15926 0.05195 -0.16018 C 0.05338 -0.16064 0.05469 -0.16111 0.05612 -0.1618 C 0.06016 -0.16412 0.06641 -0.16875 0.07044 -0.16921 L 0.08385 -0.17106 C 0.12539 -0.18333 0.0737 -0.16851 0.19479 -0.17476 C 0.19635 -0.17476 0.19739 -0.17777 0.19896 -0.17824 C 0.20443 -0.18032 0.21003 -0.17963 0.21536 -0.18194 C 0.21823 -0.18333 0.22187 -0.18495 0.22461 -0.18564 C 0.22799 -0.18657 0.23151 -0.1868 0.23489 -0.1875 C 0.23698 -0.18842 0.2401 -0.18958 0.24206 -0.1912 C 0.24349 -0.19213 0.24479 -0.19375 0.24622 -0.19467 C 0.24831 -0.19629 0.2513 -0.19745 0.25338 -0.19838 C 0.25612 -0.20139 0.25898 -0.20439 0.26159 -0.20764 L 0.26784 -0.21481 C 0.26888 -0.21597 0.26979 -0.21759 0.27083 -0.21851 C 0.27226 -0.21967 0.2737 -0.22083 0.275 -0.22222 C 0.27864 -0.22592 0.28164 -0.23125 0.28529 -0.23495 C 0.28659 -0.23634 0.28802 -0.23726 0.28932 -0.23865 C 0.29258 -0.24189 0.29323 -0.24375 0.29661 -0.24768 C 0.29818 -0.24976 0.30013 -0.25092 0.30169 -0.25324 C 0.30325 -0.25532 0.30443 -0.25833 0.30586 -0.26041 C 0.30716 -0.2625 0.30872 -0.26389 0.30989 -0.26597 C 0.3125 -0.27014 0.31471 -0.27453 0.31719 -0.2787 C 0.3181 -0.28055 0.3194 -0.28217 0.32018 -0.28426 L 0.32838 -0.30625 L 0.33047 -0.31157 C 0.33112 -0.31342 0.33216 -0.31504 0.33255 -0.31713 C 0.33294 -0.31898 0.33333 -0.32083 0.33359 -0.32268 C 0.33437 -0.32847 0.33555 -0.3412 0.33568 -0.34629 C 0.33594 -0.36088 0.33568 -0.37546 0.33568 -0.39004 L 0.33568 -0.38981 L 0.33568 -0.39004 " pathEditMode="relative" rAng="0" ptsTypes="AAAAAAAAAAAAAAAAAAAAAAAAAAAAAAAAAAAAAAAAAA">
                                      <p:cBhvr>
                                        <p:cTn id="3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185" y="-14699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4623 -0.07454 L -0.14623 -0.07431 C -0.15209 -0.07593 -0.15808 -0.07616 -0.16381 -0.07824 C -0.1793 -0.08426 -0.17032 -0.08403 -0.18125 -0.09121 C -0.18282 -0.09213 -0.18464 -0.09236 -0.18633 -0.09283 C -0.18946 -0.09653 -0.19232 -0.1007 -0.19558 -0.10394 C -0.20027 -0.10857 -0.20573 -0.11088 -0.21003 -0.11667 C -0.21303 -0.12084 -0.21602 -0.12546 -0.21928 -0.1294 C -0.22461 -0.13634 -0.23047 -0.14213 -0.23568 -0.14954 C -0.23698 -0.15139 -0.2375 -0.15463 -0.23881 -0.15695 C -0.23998 -0.15903 -0.24154 -0.16019 -0.24284 -0.16227 L -0.25209 -0.17871 C -0.25313 -0.18056 -0.25443 -0.18218 -0.25521 -0.18426 C -0.26003 -0.19722 -0.25391 -0.18125 -0.26029 -0.19699 C -0.26459 -0.20764 -0.26029 -0.19954 -0.26849 -0.21528 C -0.28178 -0.24074 -0.26654 -0.21019 -0.28503 -0.23912 C -0.2905 -0.24769 -0.29532 -0.25741 -0.3004 -0.26644 C -0.30352 -0.27199 -0.30717 -0.27662 -0.30964 -0.28287 L -0.31888 -0.30671 C -0.32032 -0.31019 -0.32136 -0.31435 -0.32305 -0.31759 L -0.32917 -0.33033 C -0.33152 -0.34259 -0.32852 -0.32963 -0.33633 -0.34676 C -0.33894 -0.35255 -0.34102 -0.35926 -0.34349 -0.36505 C -0.34519 -0.36898 -0.34701 -0.37246 -0.3487 -0.37616 C -0.35183 -0.39283 -0.34662 -0.36667 -0.35274 -0.38889 C -0.35443 -0.39468 -0.35521 -0.40116 -0.35691 -0.40718 L -0.35899 -0.41435 C -0.35951 -0.42431 -0.35938 -0.43287 -0.36107 -0.4419 C -0.3612 -0.44306 -0.36172 -0.44421 -0.36198 -0.44537 L -0.36198 -0.44514 " pathEditMode="relative" rAng="0" ptsTypes="AAAAAAAAAAAAAAAAAAAAAAAAAAAAAA">
                                      <p:cBhvr>
                                        <p:cTn id="5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794" y="-18542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4.44444E-6 L -1.45833E-6 0.00024 C -0.00182 -0.00439 -0.00312 -0.00925 -0.00521 -0.01296 C -0.0069 -0.01597 -0.01133 -0.02013 -0.01133 -0.0199 C -0.01653 -0.03379 -0.00989 -0.01713 -0.01653 -0.03125 C -0.01732 -0.03287 -0.01771 -0.03495 -0.01862 -0.03657 C -0.02109 -0.04189 -0.02174 -0.04213 -0.02474 -0.04583 C -0.02604 -0.0493 -0.02708 -0.0537 -0.02877 -0.05671 C -0.02956 -0.05787 -0.03034 -0.05902 -0.03086 -0.06041 C -0.03164 -0.06203 -0.03216 -0.06412 -0.03294 -0.06574 C -0.03489 -0.06967 -0.0375 -0.07245 -0.03906 -0.07685 C -0.04193 -0.08449 -0.04271 -0.08796 -0.04635 -0.09328 C -0.04726 -0.09467 -0.04831 -0.0956 -0.04935 -0.09675 C -0.05117 -0.10648 -0.04922 -0.09861 -0.05351 -0.10787 C -0.0543 -0.10949 -0.05469 -0.1118 -0.0556 -0.11319 C -0.05638 -0.11481 -0.05768 -0.1155 -0.05859 -0.11689 C -0.06042 -0.11967 -0.06172 -0.12361 -0.0638 -0.12615 C -0.06484 -0.12731 -0.06588 -0.12824 -0.06693 -0.12963 L -0.07708 -0.14791 C -0.07851 -0.15046 -0.08021 -0.15231 -0.08125 -0.15532 C -0.08607 -0.16828 -0.08008 -0.15231 -0.08633 -0.16805 C -0.08711 -0.1699 -0.08763 -0.17199 -0.08841 -0.17361 C -0.08997 -0.17638 -0.09193 -0.17824 -0.09362 -0.18101 C -0.09505 -0.1831 -0.09622 -0.18588 -0.09765 -0.18819 C -0.09896 -0.19004 -0.10052 -0.19166 -0.10182 -0.19351 C -0.10963 -0.20555 -0.09987 -0.19189 -0.10794 -0.20648 C -0.10885 -0.20787 -0.11002 -0.20879 -0.11107 -0.20995 L -0.1151 -0.22106 C -0.11588 -0.22291 -0.1164 -0.225 -0.11719 -0.22638 L -0.12031 -0.23194 C -0.1207 -0.23379 -0.12083 -0.23564 -0.12135 -0.2375 C -0.12187 -0.23935 -0.12265 -0.2412 -0.12344 -0.24282 C -0.12539 -0.24791 -0.12708 -0.25324 -0.12956 -0.2574 C -0.13021 -0.25879 -0.13099 -0.25972 -0.13164 -0.26111 C -0.13281 -0.26412 -0.13346 -0.26736 -0.13463 -0.27037 C -0.13555 -0.27245 -0.13685 -0.27384 -0.13776 -0.27569 C -0.13932 -0.27916 -0.14049 -0.2831 -0.14193 -0.2868 C -0.14258 -0.28865 -0.14349 -0.29004 -0.14388 -0.29213 C -0.14427 -0.29398 -0.14427 -0.29629 -0.14492 -0.29768 C -0.1457 -0.2993 -0.147 -0.30023 -0.14805 -0.30138 C -0.14987 -0.31088 -0.14844 -0.30532 -0.15325 -0.31782 C -0.15573 -0.32476 -0.15443 -0.32175 -0.15729 -0.32685 C -0.15768 -0.3287 -0.15781 -0.33078 -0.15833 -0.3324 C -0.1595 -0.33611 -0.16172 -0.33912 -0.1625 -0.34328 C -0.16497 -0.35717 -0.16159 -0.34004 -0.16549 -0.35416 C -0.16601 -0.35601 -0.16601 -0.3581 -0.16653 -0.35972 C -0.16771 -0.36365 -0.16992 -0.36643 -0.1707 -0.3706 C -0.17331 -0.38449 -0.16979 -0.36759 -0.1737 -0.38171 C -0.17422 -0.38333 -0.17435 -0.38541 -0.17474 -0.38703 C -0.17604 -0.39166 -0.17695 -0.39282 -0.1789 -0.39629 C -0.17917 -0.3993 -0.17943 -0.40231 -0.17995 -0.40532 C -0.18203 -0.41944 -0.1819 -0.41203 -0.1819 -0.41805 L -0.1819 -0.41782 " pathEditMode="relative" rAng="0" ptsTypes="AAAAAAAAAAAAAAAAAAAAAAAAAAAAAAAAAAAAAAAAAAAAAAAAAAAAA">
                                      <p:cBhvr>
                                        <p:cTn id="79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02" y="-20903"/>
                                    </p:animMotion>
                                  </p:childTnLst>
                                </p:cTn>
                              </p:par>
                              <p:par>
                                <p:cTn id="8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2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5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 -0.20417 L 0.1 -0.20394 C 0.10339 -0.20347 0.10677 -0.20255 0.11016 -0.20232 C 0.12487 -0.20116 0.13972 -0.20209 0.15443 -0.20047 C 0.15651 -0.20023 0.15834 -0.19699 0.16055 -0.19676 L 0.17487 -0.19491 C 0.18086 -0.19398 0.18451 -0.19259 0.19037 -0.19121 C 0.19336 -0.19051 0.19649 -0.19005 0.19961 -0.18935 C 0.21394 -0.19005 0.22839 -0.18959 0.24271 -0.19121 C 0.24427 -0.19144 0.24532 -0.19422 0.24688 -0.19491 C 0.25091 -0.19676 0.25912 -0.19861 0.25912 -0.19838 C 0.26016 -0.19977 0.26107 -0.20185 0.26224 -0.20232 C 0.27253 -0.20509 0.2931 -0.20764 0.2931 -0.20741 C 0.29662 -0.21389 0.29375 -0.21042 0.30026 -0.2132 C 0.30378 -0.21482 0.30703 -0.21783 0.30951 -0.22222 C 0.31016 -0.22361 0.31094 -0.22454 0.31159 -0.22593 C 0.31302 -0.2294 0.31563 -0.23704 0.31563 -0.23681 C 0.31602 -0.23935 0.31628 -0.2419 0.31667 -0.24422 C 0.31732 -0.24792 0.31823 -0.25139 0.31875 -0.25533 C 0.31914 -0.25764 0.3194 -0.26019 0.31979 -0.2625 C 0.32005 -0.26435 0.32058 -0.26621 0.32084 -0.26806 C 0.32357 -0.28565 0.3211 -0.27801 0.32487 -0.28797 C 0.32709 -0.30324 0.32422 -0.2875 0.32904 -0.30278 C 0.33659 -0.32685 0.32748 -0.30093 0.33216 -0.31736 C 0.33269 -0.31922 0.3336 -0.32084 0.33412 -0.32269 C 0.33841 -0.33797 0.33138 -0.31806 0.33724 -0.3338 C 0.33763 -0.33611 0.33789 -0.33866 0.33828 -0.34097 C 0.33854 -0.34283 0.3392 -0.34468 0.33933 -0.34653 C 0.33985 -0.35857 0.33972 -0.37084 0.34037 -0.3831 C 0.3405 -0.38496 0.34128 -0.38658 0.34141 -0.38843 C 0.34167 -0.39283 0.34141 -0.39699 0.34141 -0.40139 L 0.34141 -0.40301 L 0.34141 -0.40278 " pathEditMode="relative" rAng="0" ptsTypes="AAAAAAAAAAAAAAAAAAAAAAAAAAAAAAAAA">
                                      <p:cBhvr>
                                        <p:cTn id="100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070" y="-9213"/>
                                    </p:animMotion>
                                  </p:childTnLst>
                                </p:cTn>
                              </p:par>
                              <p:par>
                                <p:cTn id="101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2" dur="2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2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4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198 -0.07014 L -0.06198 -0.06991 C -0.06172 -0.11042 -0.06211 -0.1507 -0.06107 -0.19074 C -0.06068 -0.20301 -0.05885 -0.21505 -0.05794 -0.22732 C -0.05716 -0.23704 -0.05664 -0.24676 -0.05586 -0.25648 C -0.05534 -0.2632 -0.05443 -0.26991 -0.05378 -0.27662 C -0.053 -0.28519 -0.0526 -0.29375 -0.05169 -0.30232 C -0.05156 -0.30417 -0.05091 -0.30579 -0.05065 -0.30764 C -0.04961 -0.3169 -0.04753 -0.33519 -0.04753 -0.33496 L -0.04753 -0.33681 " pathEditMode="relative" rAng="0" ptsTypes="AAAAAAAAAA">
                                      <p:cBhvr>
                                        <p:cTn id="121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6" y="-13333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5" dur="2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2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7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9388 -0.16666 L 0.09388 -0.16643 C 0.1 -0.16736 0.10612 -0.16759 0.11237 -0.16851 C 0.11341 -0.16875 0.11433 -0.17037 0.11537 -0.17037 L 0.2819 -0.17407 C 0.29024 -0.17916 0.27696 -0.17152 0.29414 -0.17777 C 0.3 -0.17986 0.29961 -0.18148 0.30443 -0.18495 C 0.30547 -0.18588 0.30651 -0.18634 0.30756 -0.1868 C 0.3086 -0.18865 0.30951 -0.19074 0.31068 -0.19236 C 0.31641 -0.20092 0.3112 -0.18981 0.31784 -0.20324 C 0.32318 -0.21412 0.31836 -0.20763 0.32396 -0.21435 C 0.32604 -0.22037 0.32891 -0.22592 0.33008 -0.23263 C 0.33047 -0.23449 0.33086 -0.23611 0.33112 -0.23796 C 0.33151 -0.24051 0.33151 -0.24328 0.33216 -0.24537 C 0.33295 -0.24768 0.33425 -0.24907 0.33529 -0.25092 C 0.33737 -0.27731 0.33425 -0.25254 0.33933 -0.27083 C 0.33998 -0.27314 0.33998 -0.27592 0.34037 -0.27824 C 0.34167 -0.28449 0.34258 -0.29097 0.34453 -0.29652 C 0.35729 -0.33449 0.34206 -0.2875 0.34857 -0.31111 C 0.34922 -0.31319 0.35065 -0.31435 0.35065 -0.31666 C 0.35131 -0.35185 0.35065 -0.38726 0.35065 -0.42268 L 0.35065 -0.4243 " pathEditMode="relative" rAng="0" ptsTypes="AAAAAAAAAAAAAAAAAAAAAA">
                                      <p:cBhvr>
                                        <p:cTn id="142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852" y="-12870"/>
                                    </p:animMotion>
                                  </p:childTnLst>
                                </p:cTn>
                              </p:par>
                              <p:par>
                                <p:cTn id="143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4" dur="2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2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6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737 -0.03356 L -0.08737 -0.03333 C -0.08607 -0.03866 -0.08463 -0.04328 -0.08333 -0.04838 C -0.08294 -0.05 -0.08242 -0.05185 -0.08229 -0.0537 C -0.07982 -0.09166 -0.08281 -0.06828 -0.08021 -0.08657 C -0.07995 -0.11412 -0.07982 -0.14143 -0.07916 -0.16898 C -0.07916 -0.17268 -0.07851 -0.17616 -0.07825 -0.17986 C -0.07786 -0.18403 -0.0776 -0.18842 -0.07721 -0.19259 C -0.07487 -0.21458 -0.07734 -0.18796 -0.07513 -0.20555 C -0.07422 -0.21296 -0.07422 -0.21828 -0.07305 -0.22546 C -0.07252 -0.2294 -0.07174 -0.23287 -0.07096 -0.23657 L -0.06992 -0.24213 C -0.06966 -0.24375 -0.06953 -0.24583 -0.06901 -0.24745 C -0.06758 -0.25116 -0.06562 -0.2544 -0.06484 -0.25856 L -0.06276 -0.26944 C -0.0625 -0.27129 -0.0625 -0.27361 -0.06172 -0.275 L -0.05976 -0.27847 C -0.05716 -0.29236 -0.06068 -0.27546 -0.05664 -0.28958 C -0.05612 -0.2912 -0.05612 -0.29328 -0.0556 -0.29491 C -0.05508 -0.29699 -0.05403 -0.29838 -0.05351 -0.30046 C -0.05273 -0.30393 -0.05143 -0.31134 -0.05143 -0.31111 L -0.05143 -0.31134 " pathEditMode="relative" rAng="0" ptsTypes="AAAAAAAAAAAAAAAAAAAAAA">
                                      <p:cBhvr>
                                        <p:cTn id="163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97" y="-13889"/>
                                    </p:animMotion>
                                  </p:childTnLst>
                                </p:cTn>
                              </p:par>
                              <p:par>
                                <p:cTn id="16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7" dur="2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2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9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109 -0.14607 L 0.07109 -0.14584 L 0.07929 -0.15162 C 0.0802 -0.15232 0.08125 -0.15325 0.08229 -0.15348 C 0.0871 -0.1551 0.09205 -0.1551 0.09674 -0.15718 C 0.10455 -0.16065 0.09947 -0.1588 0.1121 -0.16088 C 0.11822 -0.16436 0.11328 -0.16181 0.12343 -0.16436 C 0.12552 -0.16505 0.12747 -0.16575 0.12955 -0.16621 C 0.13307 -0.16713 0.13645 -0.16737 0.13984 -0.16806 L 0.14908 -0.16991 C 0.15572 -0.17385 0.14882 -0.17014 0.16041 -0.17362 C 0.16184 -0.17408 0.16315 -0.175 0.16458 -0.17547 C 0.17031 -0.17755 0.17382 -0.17778 0.17994 -0.17917 C 0.1888 -0.18426 0.17682 -0.17778 0.19739 -0.18264 C 0.20026 -0.18334 0.20286 -0.18612 0.20559 -0.18635 L 0.22304 -0.1882 C 0.22617 -0.18866 0.22929 -0.18982 0.23229 -0.19005 C 0.24531 -0.19098 0.25833 -0.19121 0.27135 -0.1919 C 0.27825 -0.19584 0.27096 -0.19213 0.28372 -0.19561 C 0.28515 -0.19584 0.28645 -0.19676 0.28789 -0.19746 C 0.29648 -0.2007 0.28945 -0.19723 0.29908 -0.20278 C 0.30013 -0.20348 0.30117 -0.20417 0.30221 -0.20463 L 0.31041 -0.20834 C 0.31106 -0.21019 0.31145 -0.2125 0.3125 -0.21389 C 0.31367 -0.21528 0.31523 -0.21505 0.31666 -0.21551 C 0.3177 -0.21621 0.31862 -0.2169 0.31966 -0.21737 C 0.32135 -0.22061 0.32278 -0.22431 0.32487 -0.22662 C 0.32682 -0.22894 0.32955 -0.23033 0.33099 -0.2338 C 0.33476 -0.24283 0.33242 -0.24028 0.3371 -0.24306 L 0.34127 -0.25394 C 0.34192 -0.25579 0.34231 -0.25834 0.34335 -0.2595 L 0.34635 -0.2632 L 0.34843 -0.27408 C 0.34882 -0.27593 0.34882 -0.27801 0.34947 -0.27963 L 0.35156 -0.28496 C 0.35182 -0.28936 0.35208 -0.29352 0.3526 -0.29792 C 0.35273 -0.29977 0.35338 -0.30139 0.35364 -0.30325 C 0.35416 -0.3088 0.35416 -0.31436 0.35468 -0.31968 C 0.35481 -0.32176 0.35559 -0.32338 0.35559 -0.32524 C 0.35599 -0.35209 0.35559 -0.37894 0.35559 -0.40556 L 0.35559 -0.40533 " pathEditMode="relative" rAng="0" ptsTypes="AAAAAAAAAAAAAAAAAAAAAAAAAAAAAAAAAAAAAAAAA">
                                      <p:cBhvr>
                                        <p:cTn id="184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232" y="-12963"/>
                                    </p:animMotion>
                                  </p:childTnLst>
                                </p:cTn>
                              </p:par>
                              <p:par>
                                <p:cTn id="18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6" dur="2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2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8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2" fill="hold">
                      <p:stCondLst>
                        <p:cond delay="indefinite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573 -0.17314 L -0.05573 -0.17291 C -0.05951 -0.175 -0.06328 -0.17708 -0.06706 -0.1787 C -0.06914 -0.17963 -0.07123 -0.17963 -0.07331 -0.18055 C -0.07604 -0.18194 -0.07865 -0.18449 -0.08151 -0.18611 C -0.08555 -0.18819 -0.08972 -0.18981 -0.09375 -0.19143 C -0.09519 -0.19213 -0.09662 -0.19259 -0.09805 -0.19328 C -0.09896 -0.19398 -0.1 -0.19444 -0.10104 -0.19514 C -0.10248 -0.19629 -0.10365 -0.19814 -0.10508 -0.19884 C -0.10755 -0.2 -0.1099 -0.2 -0.11237 -0.20069 C -0.11407 -0.20185 -0.11576 -0.20324 -0.11758 -0.20439 C -0.1194 -0.20555 -0.12266 -0.20625 -0.12461 -0.20787 C -0.12591 -0.20902 -0.12683 -0.21041 -0.12774 -0.21157 C -0.12904 -0.21296 -0.13047 -0.21412 -0.13177 -0.21527 C -0.13347 -0.21666 -0.13542 -0.21736 -0.13698 -0.21898 C -0.13802 -0.2199 -0.13894 -0.22152 -0.14011 -0.22268 C -0.14141 -0.22384 -0.14284 -0.22476 -0.14414 -0.22615 C -0.14532 -0.22731 -0.14623 -0.22893 -0.14727 -0.22986 C -0.14857 -0.23078 -0.15 -0.23101 -0.1513 -0.23171 C -0.15235 -0.23217 -0.15339 -0.23287 -0.15456 -0.23356 C -0.15586 -0.23472 -0.15716 -0.23588 -0.1586 -0.23726 C -0.15964 -0.23819 -0.16055 -0.24004 -0.16159 -0.24074 C -0.16394 -0.24236 -0.16576 -0.24328 -0.16784 -0.24444 C -0.16888 -0.24514 -0.16992 -0.24537 -0.17084 -0.24629 C -0.17383 -0.24884 -0.17617 -0.25185 -0.17904 -0.2537 C -0.18008 -0.25416 -0.18125 -0.25463 -0.18216 -0.25555 C -0.18933 -0.2618 -0.18086 -0.25717 -0.18933 -0.26088 C -0.19076 -0.26226 -0.19206 -0.26365 -0.19375 -0.26458 C -0.19545 -0.26597 -0.19766 -0.26643 -0.19961 -0.26828 C -0.20977 -0.27731 -0.20495 -0.27384 -0.21407 -0.27916 C -0.22045 -0.2868 -0.2138 -0.27963 -0.22019 -0.28472 C -0.22227 -0.28634 -0.22422 -0.28865 -0.2263 -0.29027 C -0.23008 -0.29305 -0.23295 -0.29398 -0.23659 -0.2956 C -0.24271 -0.30254 -0.23685 -0.29652 -0.24297 -0.30115 C -0.24427 -0.30208 -0.24558 -0.3037 -0.24688 -0.30486 C -0.24857 -0.30601 -0.25039 -0.30717 -0.25222 -0.30833 C -0.25352 -0.30949 -0.25469 -0.31111 -0.25612 -0.31203 C -0.25821 -0.31342 -0.26055 -0.31365 -0.26237 -0.31574 C -0.26667 -0.32083 -0.2642 -0.31875 -0.26953 -0.32129 C -0.27058 -0.32245 -0.27162 -0.32407 -0.27266 -0.32476 C -0.27461 -0.32639 -0.27878 -0.32847 -0.27878 -0.32824 C -0.29011 -0.34375 -0.28282 -0.3368 -0.29115 -0.3412 C -0.29323 -0.34236 -0.29727 -0.3449 -0.29727 -0.34467 C -0.29844 -0.34606 -0.29922 -0.34768 -0.30039 -0.34861 C -0.30235 -0.35023 -0.30651 -0.35231 -0.30651 -0.35208 C -0.30755 -0.35416 -0.30834 -0.35648 -0.30964 -0.35764 C -0.31081 -0.35902 -0.31237 -0.35879 -0.31367 -0.35949 C -0.31472 -0.36018 -0.31576 -0.36088 -0.3168 -0.36134 C -0.31758 -0.36319 -0.31784 -0.36574 -0.31888 -0.36689 C -0.32071 -0.36898 -0.32292 -0.36921 -0.325 -0.3706 C -0.32604 -0.37106 -0.32722 -0.37129 -0.32813 -0.37245 C -0.33516 -0.38078 -0.3319 -0.37824 -0.33737 -0.38148 C -0.34297 -0.39143 -0.33477 -0.37801 -0.34349 -0.38703 C -0.34479 -0.38819 -0.34545 -0.39097 -0.34662 -0.39236 C -0.34779 -0.39398 -0.34935 -0.39467 -0.35065 -0.39606 C -0.35625 -0.40185 -0.35117 -0.39814 -0.3569 -0.40162 L -0.35886 -0.40694 L -0.35886 -0.40671 " pathEditMode="relative" rAng="0" ptsTypes="AAAAAAAAAAAAAAAAAAAAAAAAAAAAAAAAAAAAAAAAAAAAAAAAAAAAAAAAAA">
                                      <p:cBhvr>
                                        <p:cTn id="205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56" y="-11690"/>
                                    </p:animMotion>
                                  </p:childTnLst>
                                </p:cTn>
                              </p:par>
                              <p:par>
                                <p:cTn id="20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8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9" dur="2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2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1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1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3" fill="hold">
                      <p:stCondLst>
                        <p:cond delay="indefinite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096 -0.00903 L -0.02096 -0.0088 C -0.03008 -0.03519 -0.02552 -0.02639 -0.03242 -0.03843 C -0.03502 -0.05764 -0.03138 -0.03495 -0.03542 -0.05116 C -0.03633 -0.05463 -0.03685 -0.05833 -0.0375 -0.06204 C -0.03789 -0.06458 -0.03815 -0.0669 -0.03854 -0.06944 C -0.03919 -0.07315 -0.03997 -0.07662 -0.04062 -0.08032 L -0.04167 -0.08588 C -0.04193 -0.08773 -0.04245 -0.08935 -0.04271 -0.0912 C -0.04401 -0.10301 -0.04323 -0.09745 -0.04466 -0.10764 C -0.04726 -0.14444 -0.047 -0.13426 -0.04466 -0.19907 C -0.0444 -0.20694 -0.03971 -0.21829 -0.03854 -0.22454 C -0.03815 -0.22639 -0.03802 -0.22847 -0.0375 -0.23009 C -0.03463 -0.23935 -0.0345 -0.23912 -0.03138 -0.24468 L -0.02721 -0.26667 C -0.02682 -0.26852 -0.02617 -0.27014 -0.02617 -0.27199 L -0.02617 -0.30301 L -0.02617 -0.30278 " pathEditMode="relative" rAng="0" ptsTypes="AAAAAAAAAAAAAAAAAA">
                                      <p:cBhvr>
                                        <p:cTn id="226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76" y="-14699"/>
                                    </p:animMotion>
                                  </p:childTnLst>
                                </p:cTn>
                              </p:par>
                              <p:par>
                                <p:cTn id="2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0" dur="2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1" dur="2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2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4" fill="hold">
                      <p:stCondLst>
                        <p:cond delay="indefinite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2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3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4" fill="hold">
                      <p:stCondLst>
                        <p:cond delay="indefinite"/>
                      </p:stCondLst>
                      <p:childTnLst>
                        <p:par>
                          <p:cTn id="245" fill="hold">
                            <p:stCondLst>
                              <p:cond delay="0"/>
                            </p:stCondLst>
                            <p:childTnLst>
                              <p:par>
                                <p:cTn id="24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81 -0.0713 L -0.00481 -0.07107 C -0.00521 -0.07454 -0.00547 -0.075 -0.00573 -0.08102 C -0.00586 -0.08264 -0.00586 -0.08496 -0.00599 -0.08611 C -0.00612 -0.08912 -0.00638 -0.09074 -0.00664 -0.09306 C -0.00664 -0.09375 -0.00677 -0.09491 -0.00677 -0.09584 C -0.0069 -0.0963 -0.0069 -0.09653 -0.0069 -0.09699 C -0.00768 -0.1051 -0.00677 -0.09468 -0.00729 -0.10255 C -0.00742 -0.10394 -0.00755 -0.1051 -0.00768 -0.10648 C -0.00781 -0.10718 -0.00781 -0.10834 -0.00794 -0.10903 C -0.00794 -0.10972 -0.00794 -0.10972 -0.00807 -0.11042 C -0.0082 -0.11158 -0.0082 -0.11297 -0.00833 -0.11459 C -0.00833 -0.11551 -0.00846 -0.11667 -0.00846 -0.11736 C -0.00872 -0.11945 -0.00898 -0.12084 -0.00911 -0.12269 C -0.00924 -0.12315 -0.00924 -0.12338 -0.00937 -0.12385 C -0.0095 -0.12523 -0.0095 -0.12662 -0.00963 -0.12801 C -0.00963 -0.12847 -0.00976 -0.12871 -0.00976 -0.1294 C -0.00989 -0.13102 -0.01002 -0.1331 -0.01015 -0.13472 C -0.01015 -0.13565 -0.01028 -0.13704 -0.01028 -0.1375 L -0.01067 -0.14028 C -0.0108 -0.14283 -0.01093 -0.14491 -0.01106 -0.14676 C -0.01119 -0.14746 -0.01119 -0.14769 -0.01119 -0.14815 C -0.01133 -0.14931 -0.01172 -0.15394 -0.01185 -0.1551 L -0.01211 -0.15648 C -0.01211 -0.15718 -0.01211 -0.15834 -0.01224 -0.15903 C -0.01237 -0.16181 -0.01263 -0.16297 -0.01276 -0.16435 C -0.01289 -0.16505 -0.01302 -0.16528 -0.01302 -0.16574 C -0.01354 -0.16875 -0.01276 -0.16574 -0.01367 -0.16852 L -0.01393 -0.17107 C -0.01406 -0.17153 -0.01406 -0.17199 -0.01406 -0.17246 C -0.01432 -0.17593 -0.01419 -0.17454 -0.01445 -0.17662 C -0.01445 -0.17801 -0.01445 -0.17963 -0.01445 -0.18056 C -0.01484 -0.18681 -0.01484 -0.18472 -0.0151 -0.18866 C -0.0151 -0.18935 -0.01523 -0.19051 -0.01523 -0.19144 C -0.01523 -0.1919 -0.01536 -0.19213 -0.01536 -0.1926 C -0.01588 -0.19908 -0.01562 -0.19607 -0.01601 -0.20209 C -0.01601 -0.20324 -0.01601 -0.20394 -0.01614 -0.20463 C -0.01614 -0.20556 -0.01627 -0.20672 -0.01627 -0.20741 C -0.01627 -0.20857 -0.0164 -0.20926 -0.0164 -0.21019 C -0.01653 -0.21158 -0.01666 -0.2132 -0.01666 -0.21435 C -0.01679 -0.21505 -0.01679 -0.21505 -0.01692 -0.21574 C -0.01718 -0.22361 -0.01692 -0.21621 -0.01731 -0.22222 C -0.01758 -0.22755 -0.01718 -0.22292 -0.01758 -0.22639 C -0.01758 -0.22732 -0.01758 -0.22824 -0.01771 -0.22917 C -0.01771 -0.22963 -0.01784 -0.22963 -0.01784 -0.23056 C -0.01836 -0.23912 -0.01771 -0.23033 -0.01823 -0.23727 C -0.01836 -0.24074 -0.01849 -0.24537 -0.01862 -0.24792 C -0.01888 -0.25255 -0.01862 -0.24375 -0.01901 -0.25486 C -0.0194 -0.26667 -0.01901 -0.25162 -0.01927 -0.26273 C -0.01927 -0.26389 -0.0194 -0.26528 -0.0194 -0.2669 C -0.01979 -0.27801 -0.01927 -0.2632 -0.01966 -0.275 C -0.01966 -0.27662 -0.01966 -0.27871 -0.01979 -0.28033 C -0.01979 -0.28195 -0.01979 -0.28264 -0.01992 -0.28426 C -0.01992 -0.28635 -0.01992 -0.28889 -0.01992 -0.29121 C -0.01992 -0.2926 -0.01992 -0.29375 -0.02005 -0.29514 C -0.02005 -0.29792 -0.02005 -0.30185 -0.02005 -0.3044 C -0.02018 -0.30926 -0.02018 -0.30996 -0.02031 -0.31412 C -0.02031 -0.31574 -0.02031 -0.32153 -0.02031 -0.32338 C -0.02044 -0.32477 -0.02044 -0.32593 -0.02044 -0.32755 C -0.02057 -0.33449 -0.02057 -0.3338 -0.02057 -0.33959 L -0.02057 -0.34074 " pathEditMode="relative" rAng="0" ptsTypes="AAAAAAAAAAAAAAAAAAAAAAAAAAAAAAAAAAAAAAAAAAAAAAAAAAAAAAAAAAAAA">
                                      <p:cBhvr>
                                        <p:cTn id="247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4" y="-13472"/>
                                    </p:animMotion>
                                  </p:childTnLst>
                                </p:cTn>
                              </p:par>
                              <p:par>
                                <p:cTn id="2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1" dur="2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2" dur="2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3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5" fill="hold">
                      <p:stCondLst>
                        <p:cond delay="indefinite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9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0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1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50C1E406-D877-44B1-82AA-AA41867F44B9}"/>
</file>

<file path=customXml/itemProps2.xml><?xml version="1.0" encoding="utf-8"?>
<ds:datastoreItem xmlns:ds="http://schemas.openxmlformats.org/officeDocument/2006/customXml" ds:itemID="{4F0565C3-DA23-4D8B-9CD6-B2370134EA64}"/>
</file>

<file path=customXml/itemProps3.xml><?xml version="1.0" encoding="utf-8"?>
<ds:datastoreItem xmlns:ds="http://schemas.openxmlformats.org/officeDocument/2006/customXml" ds:itemID="{6D36F959-E5C5-4759-A2E0-FC9C07A6F39B}"/>
</file>

<file path=docProps/app.xml><?xml version="1.0" encoding="utf-8"?>
<Properties xmlns="http://schemas.openxmlformats.org/officeDocument/2006/extended-properties" xmlns:vt="http://schemas.openxmlformats.org/officeDocument/2006/docPropsVTypes">
  <TotalTime>793</TotalTime>
  <Words>3</Words>
  <Application>Microsoft Office PowerPoint</Application>
  <PresentationFormat>Широкоэкранный</PresentationFormat>
  <Paragraphs>3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4" baseType="lpstr">
      <vt:lpstr>Arial</vt:lpstr>
      <vt:lpstr>Calibri</vt:lpstr>
      <vt:lpstr>1_Тема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Користувач</dc:creator>
  <cp:lastModifiedBy>Администратор</cp:lastModifiedBy>
  <cp:revision>20</cp:revision>
  <dcterms:created xsi:type="dcterms:W3CDTF">2024-08-08T14:23:55Z</dcterms:created>
  <dcterms:modified xsi:type="dcterms:W3CDTF">2024-12-17T09:51:10Z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