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2" r="12152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709914" y="4428908"/>
            <a:ext cx="2240244" cy="2240244"/>
          </a:xfrm>
          <a:prstGeom prst="rect">
            <a:avLst/>
          </a:prstGeom>
        </p:spPr>
      </p:pic>
      <p:pic>
        <p:nvPicPr>
          <p:cNvPr id="4" name="Рисунок 3" descr="Изображение выглядит как кролик, млекопитающее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14BD21C-6F41-3D7C-B4EC-E329664784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8716" y="4602757"/>
            <a:ext cx="1923143" cy="192314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кролик, млекопитающее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4A61114-5939-5B67-FF1B-D89300E8CA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703" y="3550077"/>
            <a:ext cx="1250248" cy="1250248"/>
          </a:xfrm>
          <a:prstGeom prst="rect">
            <a:avLst/>
          </a:prstGeom>
        </p:spPr>
      </p:pic>
      <p:pic>
        <p:nvPicPr>
          <p:cNvPr id="3" name="Рисунок 2" descr="Изображение выглядит как кролик, млекопитающее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018B95-C7DE-D103-19FA-F2E3CDA0FE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083" y="4089972"/>
            <a:ext cx="1595014" cy="1595014"/>
          </a:xfrm>
          <a:prstGeom prst="rect">
            <a:avLst/>
          </a:prstGeom>
        </p:spPr>
      </p:pic>
      <p:pic>
        <p:nvPicPr>
          <p:cNvPr id="9" name="Рисунок 8" descr="Изображение выглядит как кролик, млекопитающее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40C203-07B9-977D-FBEE-DF473AAB10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024" y="4507301"/>
            <a:ext cx="1996747" cy="1996747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ролик, млекопитающее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EC2F5A-791E-6C3D-2A40-4F9F607916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13886" y="3607781"/>
            <a:ext cx="1204953" cy="120495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кролик, млекопитающее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688AD5-E491-648C-CB7C-0ED4320C84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59172" y="4838932"/>
            <a:ext cx="1478690" cy="1478690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31387" y="353952"/>
            <a:ext cx="2083784" cy="2064601"/>
            <a:chOff x="2631387" y="332102"/>
            <a:chExt cx="2083784" cy="2064601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79743" y="401967"/>
              <a:ext cx="1968536" cy="1968536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798959" y="353950"/>
            <a:ext cx="2083784" cy="2083297"/>
            <a:chOff x="6798959" y="332100"/>
            <a:chExt cx="2083784" cy="2083297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27244" y="388188"/>
              <a:ext cx="2027209" cy="2027209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715173" y="4483148"/>
            <a:ext cx="2083784" cy="2078625"/>
            <a:chOff x="4715173" y="4461298"/>
            <a:chExt cx="2083784" cy="2078625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42692" y="4488229"/>
              <a:ext cx="2051694" cy="2051694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715174" y="2418550"/>
            <a:ext cx="2083784" cy="2064601"/>
            <a:chOff x="4715174" y="2396700"/>
            <a:chExt cx="2083784" cy="2064601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9959" y="2594355"/>
              <a:ext cx="1717160" cy="1717160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562689" y="4483149"/>
            <a:ext cx="2157215" cy="2193183"/>
            <a:chOff x="2562689" y="4461299"/>
            <a:chExt cx="2157215" cy="2193183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62689" y="4497267"/>
              <a:ext cx="2157215" cy="2157215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780706" y="2418548"/>
            <a:ext cx="2102035" cy="2064601"/>
            <a:chOff x="6780706" y="2396698"/>
            <a:chExt cx="2102035" cy="2064601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0706" y="2425243"/>
              <a:ext cx="2022031" cy="2022031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715174" y="353951"/>
            <a:ext cx="2083784" cy="2064601"/>
            <a:chOff x="4715174" y="332101"/>
            <a:chExt cx="2083784" cy="2064601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10498" y="448856"/>
              <a:ext cx="1873604" cy="1873604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31387" y="2418551"/>
            <a:ext cx="2083784" cy="2064601"/>
            <a:chOff x="2631387" y="2396701"/>
            <a:chExt cx="2083784" cy="2064601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60420" y="2432668"/>
              <a:ext cx="2007182" cy="2007182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547603" y="4168288"/>
            <a:ext cx="2083784" cy="2550073"/>
            <a:chOff x="547603" y="4146438"/>
            <a:chExt cx="2083784" cy="2550073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1147" y="4146438"/>
              <a:ext cx="1854598" cy="2550073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547603" y="2418551"/>
            <a:ext cx="2083784" cy="2149916"/>
            <a:chOff x="547603" y="2396701"/>
            <a:chExt cx="2083784" cy="2149916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2104" y="2561135"/>
              <a:ext cx="1985482" cy="1985482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47603" y="353952"/>
            <a:ext cx="2083784" cy="2064601"/>
            <a:chOff x="547603" y="332102"/>
            <a:chExt cx="2083784" cy="206460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2456" y="471895"/>
              <a:ext cx="1854075" cy="1854075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159" y="1571455"/>
            <a:ext cx="3649912" cy="3715089"/>
          </a:xfrm>
          <a:prstGeom prst="rect">
            <a:avLst/>
          </a:prstGeom>
        </p:spPr>
      </p:pic>
      <p:pic>
        <p:nvPicPr>
          <p:cNvPr id="81" name="Picture 80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32099" y="4686914"/>
            <a:ext cx="1390650" cy="20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B05ABA1-CDD3-484D-AA35-35C94F79021E}"/>
</file>

<file path=customXml/itemProps2.xml><?xml version="1.0" encoding="utf-8"?>
<ds:datastoreItem xmlns:ds="http://schemas.openxmlformats.org/officeDocument/2006/customXml" ds:itemID="{239DF8D2-E0FA-4A37-88FE-195AF3418C4A}"/>
</file>

<file path=customXml/itemProps3.xml><?xml version="1.0" encoding="utf-8"?>
<ds:datastoreItem xmlns:ds="http://schemas.openxmlformats.org/officeDocument/2006/customXml" ds:itemID="{8605D9FB-107B-4ABC-B60A-C4ABDA79FE84}"/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2025-02-21T13:24:50Z</dcterms:created>
  <dcterms:modified xsi:type="dcterms:W3CDTF">2025-02-26T14:43:56Z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