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30003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9F11E5-5812-4F9A-9833-23B8D279BCF0}"/>
</file>

<file path=customXml/itemProps2.xml><?xml version="1.0" encoding="utf-8"?>
<ds:datastoreItem xmlns:ds="http://schemas.openxmlformats.org/officeDocument/2006/customXml" ds:itemID="{FF88C809-BC0F-458E-9235-25DCC5905623}"/>
</file>

<file path=customXml/itemProps3.xml><?xml version="1.0" encoding="utf-8"?>
<ds:datastoreItem xmlns:ds="http://schemas.openxmlformats.org/officeDocument/2006/customXml" ds:itemID="{8DA0F0E6-CB7D-4A77-892F-4323226009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