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1565" y="2633345"/>
            <a:ext cx="3400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