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43" autoAdjust="0"/>
  </p:normalViewPr>
  <p:slideViewPr>
    <p:cSldViewPr snapToGrid="0">
      <p:cViewPr>
        <p:scale>
          <a:sx n="75" d="100"/>
          <a:sy n="75" d="100"/>
        </p:scale>
        <p:origin x="1278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67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595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24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004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311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660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23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645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854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287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08D5-FB5A-40BC-84D5-52E3FE1645C3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54613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808D5-FB5A-40BC-84D5-52E3FE1645C3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60DEF-9ADA-44AB-937A-946C3A1B7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073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9B79469-501A-6AD9-0035-BE68C161B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0"/>
            <a:ext cx="12192000" cy="68643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2" t="4045" r="6178" b="20448"/>
          <a:stretch/>
        </p:blipFill>
        <p:spPr>
          <a:xfrm rot="21149191">
            <a:off x="3110082" y="4632561"/>
            <a:ext cx="1843404" cy="2049614"/>
          </a:xfrm>
          <a:prstGeom prst="rect">
            <a:avLst/>
          </a:prstGeom>
        </p:spPr>
      </p:pic>
      <p:pic>
        <p:nvPicPr>
          <p:cNvPr id="52" name="награда Рисунок 51">
            <a:extLst>
              <a:ext uri="{FF2B5EF4-FFF2-40B4-BE49-F238E27FC236}">
                <a16:creationId xmlns:a16="http://schemas.microsoft.com/office/drawing/2014/main" id="{31CBC123-CD7C-FE38-F72D-06CA7210EE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05" r="9538"/>
          <a:stretch/>
        </p:blipFill>
        <p:spPr>
          <a:xfrm>
            <a:off x="3009762" y="505546"/>
            <a:ext cx="2168434" cy="2943825"/>
          </a:xfrm>
          <a:prstGeom prst="rect">
            <a:avLst/>
          </a:prstGeom>
        </p:spPr>
      </p:pic>
      <p:pic>
        <p:nvPicPr>
          <p:cNvPr id="16" name="Комар 1">
            <a:extLst>
              <a:ext uri="{FF2B5EF4-FFF2-40B4-BE49-F238E27FC236}">
                <a16:creationId xmlns:a16="http://schemas.microsoft.com/office/drawing/2014/main" id="{60F034AD-4C41-AFA4-DE1C-C139DB3A0E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7" b="89879" l="6166" r="945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01" r="8100" b="14673"/>
          <a:stretch/>
        </p:blipFill>
        <p:spPr bwMode="auto">
          <a:xfrm>
            <a:off x="5400350" y="368669"/>
            <a:ext cx="1931344" cy="1976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5811086" y="1208822"/>
            <a:ext cx="1128096" cy="1031894"/>
            <a:chOff x="5794059" y="1397434"/>
            <a:chExt cx="1006087" cy="819958"/>
          </a:xfrm>
        </p:grpSpPr>
        <p:sp>
          <p:nvSpPr>
            <p:cNvPr id="3" name="Овал 2"/>
            <p:cNvSpPr/>
            <p:nvPr/>
          </p:nvSpPr>
          <p:spPr>
            <a:xfrm>
              <a:off x="5836886" y="1397434"/>
              <a:ext cx="899058" cy="819958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4059" y="1554437"/>
              <a:ext cx="1006087" cy="523561"/>
            </a:xfrm>
            <a:prstGeom prst="rect">
              <a:avLst/>
            </a:prstGeom>
          </p:spPr>
        </p:pic>
      </p:grpSp>
      <p:pic>
        <p:nvPicPr>
          <p:cNvPr id="17" name="ком 2 Picture 4">
            <a:extLst>
              <a:ext uri="{FF2B5EF4-FFF2-40B4-BE49-F238E27FC236}">
                <a16:creationId xmlns:a16="http://schemas.microsoft.com/office/drawing/2014/main" id="{7DB781D6-9406-BA65-B5B4-FE3D285CD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7" b="89879" l="3485" r="918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07853" y="321002"/>
            <a:ext cx="2344648" cy="230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ком 3 Picture 4">
            <a:extLst>
              <a:ext uri="{FF2B5EF4-FFF2-40B4-BE49-F238E27FC236}">
                <a16:creationId xmlns:a16="http://schemas.microsoft.com/office/drawing/2014/main" id="{A9ECA9F1-96A3-A9FC-84E4-1D5ADBB45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7" b="89879" l="6032" r="918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66074" y="328598"/>
            <a:ext cx="2440767" cy="236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Овал 59"/>
          <p:cNvSpPr/>
          <p:nvPr/>
        </p:nvSpPr>
        <p:spPr>
          <a:xfrm>
            <a:off x="10318958" y="2650755"/>
            <a:ext cx="527050" cy="50272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ком 4 Picture 4">
            <a:extLst>
              <a:ext uri="{FF2B5EF4-FFF2-40B4-BE49-F238E27FC236}">
                <a16:creationId xmlns:a16="http://schemas.microsoft.com/office/drawing/2014/main" id="{5067CBB4-AED4-39FD-597B-F74B81FA29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7" b="89879" l="7373" r="938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46" t="11002" r="5570" b="13094"/>
          <a:stretch/>
        </p:blipFill>
        <p:spPr bwMode="auto">
          <a:xfrm>
            <a:off x="5213259" y="2274239"/>
            <a:ext cx="2126001" cy="1829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ком 5 Picture 4">
            <a:extLst>
              <a:ext uri="{FF2B5EF4-FFF2-40B4-BE49-F238E27FC236}">
                <a16:creationId xmlns:a16="http://schemas.microsoft.com/office/drawing/2014/main" id="{D5815236-D491-D971-CECA-1C6286D5D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7" b="89879" l="7775" r="930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68293" y="1930691"/>
            <a:ext cx="2431477" cy="259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ком 6 Picture 4">
            <a:extLst>
              <a:ext uri="{FF2B5EF4-FFF2-40B4-BE49-F238E27FC236}">
                <a16:creationId xmlns:a16="http://schemas.microsoft.com/office/drawing/2014/main" id="{FE696F3E-2F09-38E4-24FD-3A7F6AA0EF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7" b="89879" l="7641" r="932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633" r="8354"/>
          <a:stretch/>
        </p:blipFill>
        <p:spPr bwMode="auto">
          <a:xfrm>
            <a:off x="9316284" y="2140161"/>
            <a:ext cx="2273583" cy="2312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ком 7 Picture 4">
            <a:extLst>
              <a:ext uri="{FF2B5EF4-FFF2-40B4-BE49-F238E27FC236}">
                <a16:creationId xmlns:a16="http://schemas.microsoft.com/office/drawing/2014/main" id="{2892881D-02B8-29EE-FC32-F0A3368B0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7" b="89879" l="7507" r="922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29645" y="3942638"/>
            <a:ext cx="2356808" cy="235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ком 8 Picture 4">
            <a:extLst>
              <a:ext uri="{FF2B5EF4-FFF2-40B4-BE49-F238E27FC236}">
                <a16:creationId xmlns:a16="http://schemas.microsoft.com/office/drawing/2014/main" id="{CED126EA-70FF-E4CC-0416-C12570FE9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7" b="89879" l="5094" r="912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89534" y="3909483"/>
            <a:ext cx="2434077" cy="237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ком 9 Picture 4">
            <a:extLst>
              <a:ext uri="{FF2B5EF4-FFF2-40B4-BE49-F238E27FC236}">
                <a16:creationId xmlns:a16="http://schemas.microsoft.com/office/drawing/2014/main" id="{4295108E-BBDB-912D-AC3A-5A42C87A32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7" b="89879" l="7775" r="924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21"/>
          <a:stretch/>
        </p:blipFill>
        <p:spPr bwMode="auto">
          <a:xfrm>
            <a:off x="9341954" y="4230769"/>
            <a:ext cx="2449844" cy="204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Группа 30"/>
          <p:cNvGrpSpPr/>
          <p:nvPr/>
        </p:nvGrpSpPr>
        <p:grpSpPr>
          <a:xfrm>
            <a:off x="10008834" y="4785720"/>
            <a:ext cx="1006770" cy="992760"/>
            <a:chOff x="10102819" y="5027133"/>
            <a:chExt cx="1119767" cy="1072106"/>
          </a:xfrm>
        </p:grpSpPr>
        <p:sp>
          <p:nvSpPr>
            <p:cNvPr id="46" name="Овал 45"/>
            <p:cNvSpPr/>
            <p:nvPr/>
          </p:nvSpPr>
          <p:spPr>
            <a:xfrm>
              <a:off x="10102819" y="5027133"/>
              <a:ext cx="1119767" cy="1057059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02" name="Рисунок 4101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7944" y="5037058"/>
              <a:ext cx="1062181" cy="1062181"/>
            </a:xfrm>
            <a:prstGeom prst="rect">
              <a:avLst/>
            </a:prstGeom>
          </p:spPr>
        </p:pic>
      </p:grpSp>
      <p:grpSp>
        <p:nvGrpSpPr>
          <p:cNvPr id="11" name="Группа 10"/>
          <p:cNvGrpSpPr/>
          <p:nvPr/>
        </p:nvGrpSpPr>
        <p:grpSpPr>
          <a:xfrm>
            <a:off x="5709053" y="2905421"/>
            <a:ext cx="1116821" cy="1020514"/>
            <a:chOff x="5336565" y="2971911"/>
            <a:chExt cx="1119767" cy="1088342"/>
          </a:xfrm>
        </p:grpSpPr>
        <p:sp>
          <p:nvSpPr>
            <p:cNvPr id="47" name="Овал 46"/>
            <p:cNvSpPr/>
            <p:nvPr/>
          </p:nvSpPr>
          <p:spPr>
            <a:xfrm>
              <a:off x="5336565" y="2971911"/>
              <a:ext cx="1119767" cy="1057059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9832" y="2996505"/>
              <a:ext cx="864294" cy="1063748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10151424" y="1230670"/>
            <a:ext cx="1030321" cy="996634"/>
            <a:chOff x="10048497" y="1208822"/>
            <a:chExt cx="1119767" cy="1057059"/>
          </a:xfrm>
        </p:grpSpPr>
        <p:sp>
          <p:nvSpPr>
            <p:cNvPr id="45" name="Овал 44"/>
            <p:cNvSpPr/>
            <p:nvPr/>
          </p:nvSpPr>
          <p:spPr>
            <a:xfrm>
              <a:off x="10048497" y="1208822"/>
              <a:ext cx="1119767" cy="1057059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1391" y="1331179"/>
              <a:ext cx="893978" cy="900002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7884905" y="2890846"/>
            <a:ext cx="998252" cy="990047"/>
            <a:chOff x="7879098" y="3052405"/>
            <a:chExt cx="1119767" cy="1091119"/>
          </a:xfrm>
        </p:grpSpPr>
        <p:sp>
          <p:nvSpPr>
            <p:cNvPr id="54" name="Овал 53"/>
            <p:cNvSpPr/>
            <p:nvPr/>
          </p:nvSpPr>
          <p:spPr>
            <a:xfrm>
              <a:off x="7879098" y="3052405"/>
              <a:ext cx="1119767" cy="1057059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4317" y="3067891"/>
              <a:ext cx="1075633" cy="1075633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10004862" y="2890386"/>
            <a:ext cx="1099131" cy="1021249"/>
            <a:chOff x="10102819" y="3113805"/>
            <a:chExt cx="1119767" cy="1071547"/>
          </a:xfrm>
        </p:grpSpPr>
        <p:sp>
          <p:nvSpPr>
            <p:cNvPr id="48" name="Овал 47"/>
            <p:cNvSpPr/>
            <p:nvPr/>
          </p:nvSpPr>
          <p:spPr>
            <a:xfrm>
              <a:off x="10102819" y="3128293"/>
              <a:ext cx="1119767" cy="1057059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2819" y="3113805"/>
              <a:ext cx="1029719" cy="1029719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7795502" y="4799633"/>
            <a:ext cx="1012410" cy="978847"/>
            <a:chOff x="7781702" y="5274536"/>
            <a:chExt cx="1119767" cy="1057059"/>
          </a:xfrm>
        </p:grpSpPr>
        <p:sp>
          <p:nvSpPr>
            <p:cNvPr id="51" name="Овал 50"/>
            <p:cNvSpPr/>
            <p:nvPr/>
          </p:nvSpPr>
          <p:spPr>
            <a:xfrm>
              <a:off x="7781702" y="5274536"/>
              <a:ext cx="1119767" cy="1057059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00" name="Рисунок 4099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2133" y="5311344"/>
              <a:ext cx="889461" cy="889461"/>
            </a:xfrm>
            <a:prstGeom prst="rect">
              <a:avLst/>
            </a:prstGeom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768"/>
            <a:ext cx="1055136" cy="1068243"/>
          </a:xfrm>
          <a:prstGeom prst="rect">
            <a:avLst/>
          </a:prstGeom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F4ADE060-05B6-115C-5F87-8BD7C3DF63DA}"/>
              </a:ext>
            </a:extLst>
          </p:cNvPr>
          <p:cNvGrpSpPr/>
          <p:nvPr/>
        </p:nvGrpSpPr>
        <p:grpSpPr>
          <a:xfrm>
            <a:off x="5667545" y="4923013"/>
            <a:ext cx="1034458" cy="998684"/>
            <a:chOff x="5667545" y="4923013"/>
            <a:chExt cx="1034458" cy="998684"/>
          </a:xfrm>
        </p:grpSpPr>
        <p:sp>
          <p:nvSpPr>
            <p:cNvPr id="53" name="Овал 52"/>
            <p:cNvSpPr/>
            <p:nvPr/>
          </p:nvSpPr>
          <p:spPr>
            <a:xfrm>
              <a:off x="5667545" y="4931626"/>
              <a:ext cx="1034458" cy="981458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 descr="Изображение выглядит как фрукт, апельсин, яблок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0A5E905A-DC53-A037-4CC0-8B4C49E50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7545" y="4923013"/>
              <a:ext cx="998684" cy="998684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35C75800-31B4-8404-65AC-46E0E7ACD22C}"/>
              </a:ext>
            </a:extLst>
          </p:cNvPr>
          <p:cNvGrpSpPr/>
          <p:nvPr/>
        </p:nvGrpSpPr>
        <p:grpSpPr>
          <a:xfrm>
            <a:off x="7906841" y="1084848"/>
            <a:ext cx="1163432" cy="1163432"/>
            <a:chOff x="7906841" y="1084848"/>
            <a:chExt cx="1163432" cy="1163432"/>
          </a:xfrm>
        </p:grpSpPr>
        <p:sp>
          <p:nvSpPr>
            <p:cNvPr id="56" name="Овал 55"/>
            <p:cNvSpPr/>
            <p:nvPr/>
          </p:nvSpPr>
          <p:spPr>
            <a:xfrm>
              <a:off x="7971147" y="1201962"/>
              <a:ext cx="1066568" cy="939203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Рисунок 33" descr="Изображение выглядит как мультфильм, Человек-паук, Вымышленный персонаж&#10;&#10;Автоматически созданное описание">
              <a:extLst>
                <a:ext uri="{FF2B5EF4-FFF2-40B4-BE49-F238E27FC236}">
                  <a16:creationId xmlns:a16="http://schemas.microsoft.com/office/drawing/2014/main" id="{7A05C724-20AF-F31C-F538-5AB52D3E3E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6841" y="1084848"/>
              <a:ext cx="1163432" cy="1163432"/>
            </a:xfrm>
            <a:prstGeom prst="rect">
              <a:avLst/>
            </a:prstGeom>
          </p:spPr>
        </p:pic>
      </p:grpSp>
      <p:pic>
        <p:nvPicPr>
          <p:cNvPr id="4103" name="Picture 4102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1940" y="3081214"/>
            <a:ext cx="2809875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73053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11111E-6 L -0.56146 0.5722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73" y="2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6 L -0.19791 0.3361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96" y="1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37474 0.3314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37" y="1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-0.54245 0.3305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22" y="1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96296E-6 L -0.3694 0.0673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77" y="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-0.55274 0.0495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43" y="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81481E-6 L -0.2168 0.59861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46" y="2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-0.38633 0.60857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23" y="3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7.40741E-7 L -0.2026 0.06481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0" y="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22</cp:revision>
  <dcterms:created xsi:type="dcterms:W3CDTF">2024-04-19T08:19:48Z</dcterms:created>
  <dcterms:modified xsi:type="dcterms:W3CDTF">2024-10-23T08:05:41Z</dcterms:modified>
</cp:coreProperties>
</file>