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2232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0" r="12290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8957" y="4440051"/>
            <a:ext cx="2064601" cy="2064601"/>
          </a:xfrm>
          <a:prstGeom prst="rect">
            <a:avLst/>
          </a:prstGeom>
        </p:spPr>
      </p:pic>
      <p:pic>
        <p:nvPicPr>
          <p:cNvPr id="3" name="Рисунок 2" descr="Изображение выглядит как графическая вставка, Фигурка животного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F0F96-D57A-71A0-C1F9-473ACE3179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922" y="4686914"/>
            <a:ext cx="992078" cy="1763694"/>
          </a:xfrm>
          <a:prstGeom prst="rect">
            <a:avLst/>
          </a:prstGeom>
        </p:spPr>
      </p:pic>
      <p:pic>
        <p:nvPicPr>
          <p:cNvPr id="4" name="Рисунок 3" descr="Изображение выглядит как графическая вставка, Фигурка животного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31D4DBD-E42D-39A6-DD4F-BDA3E1BE44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167" y="3946072"/>
            <a:ext cx="992078" cy="1763694"/>
          </a:xfrm>
          <a:prstGeom prst="rect">
            <a:avLst/>
          </a:prstGeom>
        </p:spPr>
      </p:pic>
      <p:pic>
        <p:nvPicPr>
          <p:cNvPr id="9" name="Рисунок 8" descr="Изображение выглядит как графическая вставка, Фигурка животного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CBBCF0-5408-9139-2936-402F12C9B8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82834" y="3602784"/>
            <a:ext cx="992078" cy="1763694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графическая вставка, Фигурка животного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DA23EA-70BA-E0DD-6007-73BC511467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32695" y="2761269"/>
            <a:ext cx="992078" cy="176369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графическая вставка, Фигурка животного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360F0A-10BA-056B-012E-2F33DE458F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661" y="4129197"/>
            <a:ext cx="992078" cy="176369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графическая вставка, Фигурка животного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B48BDC-2325-F10F-42B5-DD3448E882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4603">
            <a:off x="4437910" y="1571576"/>
            <a:ext cx="727455" cy="1293253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графическая вставка, Фигурка животного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17C20B-A87F-4F97-AAEF-B1A538BEC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5174" flipH="1">
            <a:off x="3197003" y="949533"/>
            <a:ext cx="727455" cy="1293253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631387" y="318079"/>
            <a:ext cx="2083784" cy="2064601"/>
            <a:chOff x="2631387" y="332102"/>
            <a:chExt cx="2083784" cy="2064601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62149" y="431731"/>
              <a:ext cx="1849470" cy="1849470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798959" y="318077"/>
            <a:ext cx="2083784" cy="2083297"/>
            <a:chOff x="6798959" y="332100"/>
            <a:chExt cx="2083784" cy="2083297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27244" y="388188"/>
              <a:ext cx="2027209" cy="2027209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715173" y="4447275"/>
            <a:ext cx="2083784" cy="2078625"/>
            <a:chOff x="4715173" y="4461298"/>
            <a:chExt cx="2083784" cy="2078625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42692" y="4488229"/>
              <a:ext cx="2051694" cy="2051694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715174" y="2382677"/>
            <a:ext cx="2083784" cy="2064601"/>
            <a:chOff x="4715174" y="2396700"/>
            <a:chExt cx="2083784" cy="2064601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01191" y="2534361"/>
              <a:ext cx="1855731" cy="1865669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631389" y="4384904"/>
            <a:ext cx="2096290" cy="2126973"/>
            <a:chOff x="2631389" y="4398927"/>
            <a:chExt cx="2096290" cy="2126973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75985" y="4398927"/>
              <a:ext cx="2051694" cy="2051694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798957" y="2382675"/>
            <a:ext cx="2083784" cy="2064601"/>
            <a:chOff x="6798957" y="2396698"/>
            <a:chExt cx="2083784" cy="2064601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94298" y="2579466"/>
              <a:ext cx="1693103" cy="1693103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715174" y="318078"/>
            <a:ext cx="2083784" cy="2064601"/>
            <a:chOff x="4715174" y="332101"/>
            <a:chExt cx="2083784" cy="2064601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27679" y="360541"/>
              <a:ext cx="1968536" cy="1968536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622360" y="2382678"/>
            <a:ext cx="2092811" cy="2064601"/>
            <a:chOff x="2622360" y="2396701"/>
            <a:chExt cx="2092811" cy="2064601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22360" y="2432419"/>
              <a:ext cx="2007182" cy="2007182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547603" y="4447275"/>
            <a:ext cx="2083784" cy="2064602"/>
            <a:chOff x="547603" y="4461298"/>
            <a:chExt cx="2083784" cy="2064602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8005" y="4461298"/>
              <a:ext cx="1948538" cy="1948538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547603" y="2382678"/>
            <a:ext cx="2083784" cy="2064601"/>
            <a:chOff x="547603" y="2396701"/>
            <a:chExt cx="2083784" cy="2064601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6786" y="2433277"/>
              <a:ext cx="1985482" cy="1985482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547603" y="318079"/>
            <a:ext cx="2083784" cy="2064601"/>
            <a:chOff x="547603" y="332102"/>
            <a:chExt cx="2083784" cy="206460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2456" y="471895"/>
              <a:ext cx="1854075" cy="1854075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763" y="1325861"/>
            <a:ext cx="3649912" cy="3715089"/>
          </a:xfrm>
          <a:prstGeom prst="rect">
            <a:avLst/>
          </a:prstGeom>
        </p:spPr>
      </p:pic>
      <p:pic>
        <p:nvPicPr>
          <p:cNvPr id="81" name="Picture 80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32099" y="4686914"/>
            <a:ext cx="2038349" cy="20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BBA9EF1-5B57-4CB4-84D0-DBB073FA5C1F}"/>
</file>

<file path=customXml/itemProps2.xml><?xml version="1.0" encoding="utf-8"?>
<ds:datastoreItem xmlns:ds="http://schemas.openxmlformats.org/officeDocument/2006/customXml" ds:itemID="{53DC6AFE-7A15-41E1-8784-DC20879EB896}"/>
</file>

<file path=customXml/itemProps3.xml><?xml version="1.0" encoding="utf-8"?>
<ds:datastoreItem xmlns:ds="http://schemas.openxmlformats.org/officeDocument/2006/customXml" ds:itemID="{538719C8-604E-4C05-A9FA-E60350C7C014}"/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2025-02-21T13:24:50Z</dcterms:created>
  <dcterms:modified xsi:type="dcterms:W3CDTF">2025-02-24T11:17:47Z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