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7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6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5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8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0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1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8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5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6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64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9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4509"/>
            <a:ext cx="862773" cy="8734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55" y="5196187"/>
            <a:ext cx="1897934" cy="18979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22" y="4018082"/>
            <a:ext cx="2127072" cy="21270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59" y="5283791"/>
            <a:ext cx="1897934" cy="1897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443" b="5731"/>
          <a:stretch/>
        </p:blipFill>
        <p:spPr>
          <a:xfrm>
            <a:off x="1466175" y="4044858"/>
            <a:ext cx="2141252" cy="22828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69" y="5276602"/>
            <a:ext cx="1897934" cy="18979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60" y="3958342"/>
            <a:ext cx="2636520" cy="263652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555209" y="1237012"/>
            <a:ext cx="0" cy="120171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30892" r="9289" b="5725"/>
          <a:stretch/>
        </p:blipFill>
        <p:spPr>
          <a:xfrm>
            <a:off x="8434620" y="1499294"/>
            <a:ext cx="2241175" cy="2133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23" y="23404"/>
            <a:ext cx="1715730" cy="171573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78" y="41531"/>
            <a:ext cx="1724875" cy="1724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94" y="67484"/>
            <a:ext cx="1843659" cy="18436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87" y="92491"/>
            <a:ext cx="1622954" cy="1622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86" y="4087"/>
            <a:ext cx="1784268" cy="178426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83" y="-3589"/>
            <a:ext cx="1857569" cy="185756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26" y="67484"/>
            <a:ext cx="1763215" cy="1763215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42" y="134332"/>
            <a:ext cx="1566756" cy="156675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24" y="54342"/>
            <a:ext cx="1662411" cy="166241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62" y="29875"/>
            <a:ext cx="1782521" cy="178252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77" y="29875"/>
            <a:ext cx="1822975" cy="18229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68" y="97853"/>
            <a:ext cx="1592880" cy="159288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35" y="461206"/>
            <a:ext cx="2994600" cy="2994600"/>
          </a:xfrm>
          <a:prstGeom prst="rect">
            <a:avLst/>
          </a:prstGeom>
          <a:effectLst>
            <a:glow rad="381000">
              <a:schemeClr val="bg1"/>
            </a:glow>
          </a:effectLst>
        </p:spPr>
      </p:pic>
      <p:pic>
        <p:nvPicPr>
          <p:cNvPr id="42" name="Рисунок 41" descr="Изображение выглядит как мультфильм, иллюстрация, графическая вставка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CA027895-E3E3-8DA8-4E6E-546552B962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15" y="1797906"/>
            <a:ext cx="1497047" cy="15763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6" name="Рисунок 45" descr="Изображение выглядит как в помещении, занавеска, стул, театр&#10;&#10;Автоматически созданное описание">
            <a:extLst>
              <a:ext uri="{FF2B5EF4-FFF2-40B4-BE49-F238E27FC236}">
                <a16:creationId xmlns:a16="http://schemas.microsoft.com/office/drawing/2014/main" id="{4E364F34-1EE2-B449-5B8B-F225D3C7B6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18" y="1995404"/>
            <a:ext cx="1231402" cy="12314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56" y="2021990"/>
            <a:ext cx="1124871" cy="1124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8" y="1986304"/>
            <a:ext cx="1174345" cy="11743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53" y="1967519"/>
            <a:ext cx="1231404" cy="1276687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38" y="2025218"/>
            <a:ext cx="1548383" cy="11612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0" name="Рисунок 39" descr="Изображение выглядит как игл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ADBAAA2-2013-E3D7-26F3-C1E50A95F40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07" y="1904992"/>
            <a:ext cx="1508557" cy="15085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422" b="98145" l="6250" r="93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77" y="1829459"/>
            <a:ext cx="1629867" cy="162986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44" name="Рисунок 43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818E14A8-2E8B-B4BA-D0C2-E9EE2DF8510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53" y="1938580"/>
            <a:ext cx="1300995" cy="130099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10" y="1909288"/>
            <a:ext cx="1359584" cy="13595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8" name="Рисунок 47" descr="Изображение выглядит как искусство, иллюстрация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5A575D33-C7AC-68AE-7B18-801732A0BB5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23" y="1888107"/>
            <a:ext cx="1435507" cy="14355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0844" y="1907322"/>
            <a:ext cx="1381177" cy="13811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820126" y="4366143"/>
            <a:ext cx="22193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41341 0.32593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162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41015 0.5875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8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41341 0.34166 " pathEditMode="relative" rAng="0" ptsTypes="AA">
                                      <p:cBhvr>
                                        <p:cTn id="2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1708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40833 0.5669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19505 0.56621 " pathEditMode="relative" rAng="0" ptsTypes="AA">
                                      <p:cBhvr>
                                        <p:cTn id="4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2831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2095 0.31898 " pathEditMode="relative" rAng="0" ptsTypes="AA">
                                      <p:cBhvr>
                                        <p:cTn id="4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57852 0.56783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32" y="2838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58724 0.30648 " pathEditMode="relative" rAng="0" ptsTypes="AA">
                                      <p:cBhvr>
                                        <p:cTn id="6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0742 0.57963 " pathEditMode="relative" rAng="0" ptsTypes="AA">
                                      <p:cBhvr>
                                        <p:cTn id="8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78" y="2898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403 0.31019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40221 0.48172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2407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40885 0.33843 " pathEditMode="relative" rAng="0" ptsTypes="AA">
                                      <p:cBhvr>
                                        <p:cTn id="104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3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1931 0.57199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858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0299 0.34398 " pathEditMode="relative" rAng="0" ptsTypes="AA">
                                      <p:cBhvr>
                                        <p:cTn id="121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57709 0.55532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54" y="2775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58672 0.33449 " pathEditMode="relative" rAng="0" ptsTypes="AA">
                                      <p:cBhvr>
                                        <p:cTn id="13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36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19414 0.58148 " pathEditMode="relative" rAng="0" ptsTypes="AA">
                                      <p:cBhvr>
                                        <p:cTn id="153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2907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20872 0.33843 " pathEditMode="relative" rAng="0" ptsTypes="AA">
                                      <p:cBhvr>
                                        <p:cTn id="155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903 L -0.38919 0.5743 " pathEditMode="relative" rAng="0" ptsTypes="AA">
                                      <p:cBhvr>
                                        <p:cTn id="17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28264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41302 0.3375 " pathEditMode="relative" rAng="0" ptsTypes="AA">
                                      <p:cBhvr>
                                        <p:cTn id="17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58099 0.5743 " pathEditMode="relative" rAng="0" ptsTypes="AA">
                                      <p:cBhvr>
                                        <p:cTn id="18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9" y="28704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59922 0.34884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0.20546 0.3379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16898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1829 L -0.19908 0.56551 " pathEditMode="relative" rAng="0" ptsTypes="AA">
                                      <p:cBhvr>
                                        <p:cTn id="208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2024-08-27T02:07:27Z</dcterms:created>
  <dcterms:modified xsi:type="dcterms:W3CDTF">2024-11-29T08:44:24Z</dcterms:modified>
</cp:coreProperties>
</file>