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343C"/>
    <a:srgbClr val="7EBE8B"/>
    <a:srgbClr val="09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064226-00D1-4985-9C56-02DF6F072A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9AE1706-167C-4CC8-BF1C-0CB0AD279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F9F4ECF-933D-407B-8D1C-2F1C8C5AA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7D5BA-89AC-47FB-845F-6CFA3EE76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B1CCDC1-50E0-47BB-A53B-A60C1A5DE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98726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52EAB3-9CDB-4779-BC6E-5B21B0B2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1249DF1-1377-41EF-AD34-61724DD07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473E0E4-6ED6-4DD1-BEAF-0B7BA1F8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6419049-C4DE-4336-8F68-43631AEB3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6CFD1BB-44DE-4124-86DA-3CBFD581E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6345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9E9393B-FC49-4884-A054-027E099B6C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5D273AE-23CB-4124-A5DD-462AF99CAF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9B7B9E5-E436-418F-BF34-83BCA75EA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C79503-F70C-4E40-8E57-364DF31AB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B3E888-2E23-4D22-A7BD-8AEDD8654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36972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172C73-135B-4E6B-8E71-5DE51B0AC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2EC3DCE-90E7-44F5-9A8C-375D8BCCC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7A89C3-6EA4-4308-B4ED-650752FE1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F8EA24-347E-472C-BCDA-6FF75A44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58827FF-17B7-4F80-BECE-64A80BE0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01492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92C76-597C-4077-9816-765A5B889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0AA5C6-75C3-40B7-8938-BDC2D1851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09099E0-B865-42F9-86B4-34AE1FD6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C5EEC8-7566-4BCA-A451-E5ACD1B6C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4F63BA-A4F0-4371-A8A1-FAA4886E5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5607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6B1226-A97F-492A-8C4E-98632AA7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871DF4-6E58-4759-AA15-78A44164A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80FF827-58B4-4C43-951B-1397FE035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C24D222-D473-4FD3-8698-C094089D2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E8A3E46-6134-4A03-9FC5-5AEF21E7F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871A7-8A3D-4051-94B8-56E0FFF33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1430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F9603E-8C91-459E-9E7C-D991A41CA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1A5DBEB-07A0-46B7-B776-2487CBAFF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BF5DC-05B6-4AC7-8F70-C09F13776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23D3D0D-D657-43C0-B637-2A74D05707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B455C28-E786-4BF2-9D03-53AB32CD97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8CFAD59-EFFA-4902-8575-D125316E9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4DDDB9C-D1C5-43E9-AE9B-EB828589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E3E76D0-D71E-4A66-A135-A60182476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7785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9723ED-C760-41B9-82C6-89821AC0D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E2A524D-DA8D-44F4-9CD9-843D3155C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3A177D5-EC7F-48DF-9EC6-49105391B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FABA24A-7007-4BA6-9A02-56EFB7A99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0442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81061C1-4B55-4A23-B766-73B09747C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E643810-4E8F-4F20-8A71-0900CF4A6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D802F3E-07EB-4F99-9AC7-B6B46A461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2253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44C8A-4FCF-42AD-A3A8-21416FA98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1251C8-FE47-407C-A9C4-72B0A3F3F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BE90AA3-8FDC-4CD5-84E0-8F27E146D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EFE8FC1-5C3B-4D77-81A1-89EAB8CF0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F51446A-67F0-4314-BCDE-70FA32B74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EF6CCA1-8739-40F0-9D2F-265949E27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39992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375EE-C891-4C96-8339-5065A02ED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CF40F95-BFB2-4460-8B76-A69FAAEE9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CFD6C60-F6C9-4936-95C2-BCDE625D1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8DA1959-1A87-49D0-8735-5B364A864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3393360-9C68-45AF-89D9-0D8DDE6F1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210B3AB-2A6D-4925-B8F2-BE6E1767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82312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70DBD33-DABD-460D-90D7-D624B0E3D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17C1277-B3A1-4E53-8371-8A10088C6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58D7577-EE6F-4AD5-8960-770297CDD4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C606C-AD5B-41CE-A7C2-7297DF255DAF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110D7-7E22-4A0D-BF11-E7DCC568B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F21248-6022-447E-99B7-926FCC3BA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7419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5789E9-8386-4511-81E1-946CD2A4A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77889A5F-ED43-4A44-9838-FAD09B4CFF10}"/>
              </a:ext>
            </a:extLst>
          </p:cNvPr>
          <p:cNvGrpSpPr/>
          <p:nvPr/>
        </p:nvGrpSpPr>
        <p:grpSpPr>
          <a:xfrm>
            <a:off x="5878618" y="533398"/>
            <a:ext cx="4310980" cy="6879204"/>
            <a:chOff x="5849832" y="571452"/>
            <a:chExt cx="4310980" cy="6879204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2602FDF1-75E1-424D-884F-4666E733F1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00" b="89956" l="5091" r="49964">
                          <a14:foregroundMark x1="46255" y1="27733" x2="46255" y2="39289"/>
                          <a14:foregroundMark x1="48582" y1="66400" x2="47636" y2="67556"/>
                          <a14:foregroundMark x1="49964" y1="66400" x2="49964" y2="66400"/>
                          <a14:foregroundMark x1="23418" y1="7200" x2="20000" y2="8000"/>
                          <a14:foregroundMark x1="5236" y1="27467" x2="5236" y2="274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62"/>
            <a:stretch/>
          </p:blipFill>
          <p:spPr>
            <a:xfrm rot="1977869" flipH="1">
              <a:off x="5849832" y="571452"/>
              <a:ext cx="4299619" cy="6879204"/>
            </a:xfrm>
            <a:prstGeom prst="rect">
              <a:avLst/>
            </a:prstGeom>
          </p:spPr>
        </p:pic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F3C3DCC4-8E20-4D64-B8D4-675843BBBA64}"/>
                </a:ext>
              </a:extLst>
            </p:cNvPr>
            <p:cNvSpPr/>
            <p:nvPr/>
          </p:nvSpPr>
          <p:spPr>
            <a:xfrm>
              <a:off x="7999641" y="2011682"/>
              <a:ext cx="2161171" cy="1999372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sp>
        <p:nvSpPr>
          <p:cNvPr id="30" name="Овал 29">
            <a:extLst>
              <a:ext uri="{FF2B5EF4-FFF2-40B4-BE49-F238E27FC236}">
                <a16:creationId xmlns:a16="http://schemas.microsoft.com/office/drawing/2014/main" id="{B796400C-DD65-46C5-A3A7-18DB5F1F78A8}"/>
              </a:ext>
            </a:extLst>
          </p:cNvPr>
          <p:cNvSpPr/>
          <p:nvPr/>
        </p:nvSpPr>
        <p:spPr>
          <a:xfrm>
            <a:off x="8025766" y="2011682"/>
            <a:ext cx="2135046" cy="1999372"/>
          </a:xfrm>
          <a:prstGeom prst="ellipse">
            <a:avLst/>
          </a:prstGeom>
          <a:noFill/>
          <a:ln w="38100" cmpd="dbl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3E874D3-76F4-4904-ABF4-0825F127441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5976" y="2096701"/>
            <a:ext cx="1726078" cy="172607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3BDAD9C-767D-40F4-9966-76C1E02BE3F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5949" y="2096622"/>
            <a:ext cx="1584245" cy="1584245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BDC377E5-6D48-4504-9B50-158EE0E35DA2}"/>
              </a:ext>
            </a:extLst>
          </p:cNvPr>
          <p:cNvSpPr/>
          <p:nvPr/>
        </p:nvSpPr>
        <p:spPr>
          <a:xfrm>
            <a:off x="8074001" y="2011682"/>
            <a:ext cx="2073024" cy="1999372"/>
          </a:xfrm>
          <a:prstGeom prst="ellipse">
            <a:avLst/>
          </a:prstGeom>
          <a:noFill/>
          <a:ln w="38100" cmpd="dbl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C202C75-BD0A-4292-93B7-0068A42C84E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181" y="2017728"/>
            <a:ext cx="1862557" cy="1862557"/>
          </a:xfrm>
          <a:prstGeom prst="rect">
            <a:avLst/>
          </a:prstGeom>
        </p:spPr>
      </p:pic>
      <p:sp>
        <p:nvSpPr>
          <p:cNvPr id="35" name="Овал 34">
            <a:extLst>
              <a:ext uri="{FF2B5EF4-FFF2-40B4-BE49-F238E27FC236}">
                <a16:creationId xmlns:a16="http://schemas.microsoft.com/office/drawing/2014/main" id="{F62EA790-A152-421D-B54D-719FA70E8AEC}"/>
              </a:ext>
            </a:extLst>
          </p:cNvPr>
          <p:cNvSpPr/>
          <p:nvPr/>
        </p:nvSpPr>
        <p:spPr>
          <a:xfrm>
            <a:off x="8034108" y="1999189"/>
            <a:ext cx="2133598" cy="1999372"/>
          </a:xfrm>
          <a:prstGeom prst="ellipse">
            <a:avLst/>
          </a:prstGeom>
          <a:noFill/>
          <a:ln w="38100" cmpd="dbl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03FBD16-B7BC-43AA-9447-72560102F22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4082" y="1875570"/>
            <a:ext cx="1889866" cy="188986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F3025AA-707A-4701-98ED-D84C229C377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1509" y="2014807"/>
            <a:ext cx="1888094" cy="1889866"/>
          </a:xfrm>
          <a:prstGeom prst="rect">
            <a:avLst/>
          </a:prstGeom>
        </p:spPr>
      </p:pic>
      <p:sp>
        <p:nvSpPr>
          <p:cNvPr id="40" name="Овал 39">
            <a:extLst>
              <a:ext uri="{FF2B5EF4-FFF2-40B4-BE49-F238E27FC236}">
                <a16:creationId xmlns:a16="http://schemas.microsoft.com/office/drawing/2014/main" id="{13D94B06-D2EE-46A9-9B1A-80EA046CBA79}"/>
              </a:ext>
            </a:extLst>
          </p:cNvPr>
          <p:cNvSpPr/>
          <p:nvPr/>
        </p:nvSpPr>
        <p:spPr>
          <a:xfrm>
            <a:off x="8013427" y="1958041"/>
            <a:ext cx="2133598" cy="1989320"/>
          </a:xfrm>
          <a:prstGeom prst="ellipse">
            <a:avLst/>
          </a:prstGeom>
          <a:noFill/>
          <a:ln w="38100" cmpd="dbl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3145E25E-65BA-4811-88D2-B14E7E20143D}"/>
              </a:ext>
            </a:extLst>
          </p:cNvPr>
          <p:cNvSpPr/>
          <p:nvPr/>
        </p:nvSpPr>
        <p:spPr>
          <a:xfrm>
            <a:off x="8034108" y="1983602"/>
            <a:ext cx="2133598" cy="1989319"/>
          </a:xfrm>
          <a:prstGeom prst="ellipse">
            <a:avLst/>
          </a:prstGeom>
          <a:noFill/>
          <a:ln w="38100" cmpd="dbl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6D1FD73D-2F76-4C0B-9E2C-E2FD5AFE0AAC}"/>
              </a:ext>
            </a:extLst>
          </p:cNvPr>
          <p:cNvSpPr/>
          <p:nvPr/>
        </p:nvSpPr>
        <p:spPr>
          <a:xfrm>
            <a:off x="8030661" y="2042633"/>
            <a:ext cx="2133598" cy="1989320"/>
          </a:xfrm>
          <a:prstGeom prst="ellipse">
            <a:avLst/>
          </a:prstGeom>
          <a:noFill/>
          <a:ln w="38100" cmpd="dbl">
            <a:solidFill>
              <a:srgbClr val="25343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BA3BAEE-ADDC-4130-9345-1CFE3C024E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811335" y="693512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C832EE5A-1362-41A6-BAC5-273F37BDBF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96007" y="743240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F47D962-665F-4CD7-A9B8-B71C7AF02E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96007" y="692348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50F55C6-012C-46B9-BDDC-DB63E8946D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81144" y="730746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3A95A60-11A6-4361-AC5F-83E6AA79D6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806140" y="743527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0DE929-42A8-4F17-A32D-BDCA5686A969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5976" y="2181191"/>
            <a:ext cx="1584245" cy="1584245"/>
          </a:xfrm>
          <a:prstGeom prst="rect">
            <a:avLst/>
          </a:prstGeom>
          <a:effectLst>
            <a:glow rad="12700">
              <a:schemeClr val="bg1">
                <a:alpha val="99000"/>
              </a:schemeClr>
            </a:glow>
          </a:effectLst>
        </p:spPr>
      </p:pic>
      <p:sp>
        <p:nvSpPr>
          <p:cNvPr id="48" name="Овал 47">
            <a:extLst>
              <a:ext uri="{FF2B5EF4-FFF2-40B4-BE49-F238E27FC236}">
                <a16:creationId xmlns:a16="http://schemas.microsoft.com/office/drawing/2014/main" id="{C8ABBC86-3738-4C1C-9428-4D8D1DB50661}"/>
              </a:ext>
            </a:extLst>
          </p:cNvPr>
          <p:cNvSpPr/>
          <p:nvPr/>
        </p:nvSpPr>
        <p:spPr>
          <a:xfrm>
            <a:off x="8012216" y="1968491"/>
            <a:ext cx="2133598" cy="1989320"/>
          </a:xfrm>
          <a:prstGeom prst="ellipse">
            <a:avLst/>
          </a:prstGeom>
          <a:noFill/>
          <a:ln w="38100" cmpd="dbl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526D3B5-C290-4519-AAA4-E0F8EFDAFB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80730" y="693512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608BE8A-B5D4-4466-AB82-F870210AB045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6894" y="2146228"/>
            <a:ext cx="1680442" cy="1680442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2FFE25E-CC50-4D4D-B0B3-AB392CADC3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80730" y="718876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9B5055E-1E21-4DF6-BB6A-FBAA3509C7F1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0" y="167760"/>
            <a:ext cx="2165283" cy="2165283"/>
          </a:xfrm>
          <a:prstGeom prst="rect">
            <a:avLst/>
          </a:prstGeom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6361" y="-19665"/>
            <a:ext cx="736674" cy="68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" name="Picture 18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9841" y="3205018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5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3" grpId="0" animBg="1"/>
      <p:bldP spid="33" grpId="1" animBg="1"/>
      <p:bldP spid="35" grpId="0" animBg="1"/>
      <p:bldP spid="35" grpId="1" animBg="1"/>
      <p:bldP spid="40" grpId="0" animBg="1"/>
      <p:bldP spid="40" grpId="1" animBg="1"/>
      <p:bldP spid="36" grpId="0" animBg="1"/>
      <p:bldP spid="36" grpId="1" animBg="1"/>
      <p:bldP spid="37" grpId="0" animBg="1"/>
      <p:bldP spid="37" grpId="1" animBg="1"/>
      <p:bldP spid="48" grpId="0" animBg="1"/>
      <p:bldP spid="4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Марианна</cp:lastModifiedBy>
  <cp:revision>12</cp:revision>
  <dcterms:created xsi:type="dcterms:W3CDTF">2024-07-31T06:31:07Z</dcterms:created>
  <dcterms:modified xsi:type="dcterms:W3CDTF">2024-08-06T16:36:53Z</dcterms:modified>
</cp:coreProperties>
</file>