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7F905-583B-4320-AAAE-4BF90CB43D29}"/>
</file>

<file path=customXml/itemProps2.xml><?xml version="1.0" encoding="utf-8"?>
<ds:datastoreItem xmlns:ds="http://schemas.openxmlformats.org/officeDocument/2006/customXml" ds:itemID="{2D40303D-13EE-440A-A121-92F11A9333AF}"/>
</file>

<file path=customXml/itemProps3.xml><?xml version="1.0" encoding="utf-8"?>
<ds:datastoreItem xmlns:ds="http://schemas.openxmlformats.org/officeDocument/2006/customXml" ds:itemID="{4B21CC00-1DBF-46AE-BD25-BA599C09B6C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