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80" y="0"/>
            <a:ext cx="12205180" cy="6858000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>
          <a:xfrm>
            <a:off x="10261219" y="4790756"/>
            <a:ext cx="1493179" cy="1547181"/>
            <a:chOff x="7661682" y="3641725"/>
            <a:chExt cx="1493179" cy="1547181"/>
          </a:xfrm>
        </p:grpSpPr>
        <p:sp>
          <p:nvSpPr>
            <p:cNvPr id="25" name="Овал 24"/>
            <p:cNvSpPr/>
            <p:nvPr/>
          </p:nvSpPr>
          <p:spPr>
            <a:xfrm>
              <a:off x="7661682" y="3641725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5134" y="3782079"/>
              <a:ext cx="1346629" cy="1346629"/>
            </a:xfrm>
            <a:prstGeom prst="rect">
              <a:avLst/>
            </a:prstGeom>
          </p:spPr>
        </p:pic>
      </p:grpSp>
      <p:grpSp>
        <p:nvGrpSpPr>
          <p:cNvPr id="23" name="Группа 22"/>
          <p:cNvGrpSpPr/>
          <p:nvPr/>
        </p:nvGrpSpPr>
        <p:grpSpPr>
          <a:xfrm>
            <a:off x="9622399" y="2777521"/>
            <a:ext cx="1493179" cy="1547181"/>
            <a:chOff x="8539378" y="2469068"/>
            <a:chExt cx="1493179" cy="1547181"/>
          </a:xfrm>
        </p:grpSpPr>
        <p:sp>
          <p:nvSpPr>
            <p:cNvPr id="4" name="Овал 3"/>
            <p:cNvSpPr/>
            <p:nvPr/>
          </p:nvSpPr>
          <p:spPr>
            <a:xfrm>
              <a:off x="8539378" y="2469068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Picture 4"/>
            <p:cNvPicPr>
              <a:picLocks noChangeAspect="1" noChangeArrowheads="1" noCrop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675031" y="2778955"/>
              <a:ext cx="1221461" cy="998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Группа 21"/>
          <p:cNvGrpSpPr/>
          <p:nvPr/>
        </p:nvGrpSpPr>
        <p:grpSpPr>
          <a:xfrm>
            <a:off x="8092154" y="1047272"/>
            <a:ext cx="1493179" cy="1547181"/>
            <a:chOff x="7221979" y="1445876"/>
            <a:chExt cx="1493179" cy="1547181"/>
          </a:xfrm>
        </p:grpSpPr>
        <p:sp>
          <p:nvSpPr>
            <p:cNvPr id="16" name="Овал 15"/>
            <p:cNvSpPr/>
            <p:nvPr/>
          </p:nvSpPr>
          <p:spPr>
            <a:xfrm>
              <a:off x="7221979" y="1445876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1551" y="1614433"/>
              <a:ext cx="1378624" cy="1378624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5506835" y="515144"/>
            <a:ext cx="1493179" cy="1547181"/>
            <a:chOff x="6779284" y="800732"/>
            <a:chExt cx="1493179" cy="1547181"/>
          </a:xfrm>
        </p:grpSpPr>
        <p:sp>
          <p:nvSpPr>
            <p:cNvPr id="17" name="Овал 16"/>
            <p:cNvSpPr/>
            <p:nvPr/>
          </p:nvSpPr>
          <p:spPr>
            <a:xfrm>
              <a:off x="6779284" y="800732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8" name="Picture 4"/>
            <p:cNvPicPr>
              <a:picLocks noChangeAspect="1" noChangeArrowheads="1" noCrop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796364" y="849664"/>
              <a:ext cx="1399899" cy="13998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Группа 8"/>
          <p:cNvGrpSpPr/>
          <p:nvPr/>
        </p:nvGrpSpPr>
        <p:grpSpPr>
          <a:xfrm>
            <a:off x="2773130" y="1047272"/>
            <a:ext cx="1513838" cy="1584699"/>
            <a:chOff x="4643977" y="745701"/>
            <a:chExt cx="1513838" cy="1584699"/>
          </a:xfrm>
        </p:grpSpPr>
        <p:sp>
          <p:nvSpPr>
            <p:cNvPr id="18" name="Овал 17"/>
            <p:cNvSpPr/>
            <p:nvPr/>
          </p:nvSpPr>
          <p:spPr>
            <a:xfrm>
              <a:off x="4647102" y="745701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3977" y="826709"/>
              <a:ext cx="1513838" cy="1503691"/>
            </a:xfrm>
            <a:prstGeom prst="rect">
              <a:avLst/>
            </a:prstGeom>
          </p:spPr>
        </p:pic>
      </p:grpSp>
      <p:grpSp>
        <p:nvGrpSpPr>
          <p:cNvPr id="7" name="Группа 6"/>
          <p:cNvGrpSpPr/>
          <p:nvPr/>
        </p:nvGrpSpPr>
        <p:grpSpPr>
          <a:xfrm>
            <a:off x="1529824" y="2777521"/>
            <a:ext cx="1493179" cy="1547181"/>
            <a:chOff x="2286253" y="746882"/>
            <a:chExt cx="1493179" cy="1547181"/>
          </a:xfrm>
        </p:grpSpPr>
        <p:sp>
          <p:nvSpPr>
            <p:cNvPr id="19" name="Овал 18"/>
            <p:cNvSpPr/>
            <p:nvPr/>
          </p:nvSpPr>
          <p:spPr>
            <a:xfrm>
              <a:off x="2286253" y="746882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9457" y="899694"/>
              <a:ext cx="1194546" cy="1194546"/>
            </a:xfrm>
            <a:prstGeom prst="rect">
              <a:avLst/>
            </a:prstGeom>
          </p:spPr>
        </p:pic>
      </p:grpSp>
      <p:grpSp>
        <p:nvGrpSpPr>
          <p:cNvPr id="5" name="Группа 4"/>
          <p:cNvGrpSpPr/>
          <p:nvPr/>
        </p:nvGrpSpPr>
        <p:grpSpPr>
          <a:xfrm>
            <a:off x="879093" y="4633212"/>
            <a:ext cx="1704725" cy="1704725"/>
            <a:chOff x="1161254" y="1372307"/>
            <a:chExt cx="1704725" cy="1704725"/>
          </a:xfrm>
        </p:grpSpPr>
        <p:sp>
          <p:nvSpPr>
            <p:cNvPr id="20" name="Овал 19"/>
            <p:cNvSpPr/>
            <p:nvPr/>
          </p:nvSpPr>
          <p:spPr>
            <a:xfrm>
              <a:off x="1282874" y="1419833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1254" y="1372307"/>
              <a:ext cx="1704725" cy="1704725"/>
            </a:xfrm>
            <a:prstGeom prst="rect">
              <a:avLst/>
            </a:prstGeom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251" y="-338109"/>
            <a:ext cx="5717545" cy="5717545"/>
          </a:xfrm>
          <a:prstGeom prst="rect">
            <a:avLst/>
          </a:prstGeom>
        </p:spPr>
      </p:pic>
      <p:pic>
        <p:nvPicPr>
          <p:cNvPr id="1029" name="Picture 1028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05880" y="3429000"/>
            <a:ext cx="3305175" cy="3095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9</cp:revision>
  <dcterms:created xsi:type="dcterms:W3CDTF">2024-04-23T06:02:00Z</dcterms:created>
  <dcterms:modified xsi:type="dcterms:W3CDTF">2024-10-30T11:29:09Z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A591D055ABFD49C88F3D5EF220CF7605_12</vt:lpwstr>
  </property>
  <property fmtid="{D5CDD505-2E9C-101B-9397-08002B2CF9AE}" pid="3" name="KSOProductBuildVer">
    <vt:lpwstr>1033-12.2.0.17119</vt:lpwstr>
  </property>
</Properties>
</file>