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81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DD074-2DD0-DBB2-D8F1-3DD8B2906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CDEE96-A4C6-9F65-DF4B-82A7915DE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57D67-4286-0598-F004-2D25B80D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6FFBE-5D3F-3B29-01F7-13E353C1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1A8D3-AFCF-C463-5B20-53950279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38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44684-8F02-0B90-2765-DA18A84C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ACACAF-FD91-81E7-E13D-2C48C204D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CC208-EE62-9C37-2A18-0B205EA0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83932-19C3-B9DB-7EDD-97192C42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E614C1-C5D9-8B6B-F947-5AA96F58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92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652851-6DBB-D9DE-475F-1B14849D8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2BF5D5-4E37-4AE7-9B7D-9DB542ECC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6EEBC-8B5C-B2D7-581C-CBF3F2D3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624DC-4D30-DB68-64AE-3CFA4EB0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6513B-ACCC-D77C-A136-FB4FDE30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2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37AB2-52FB-A9A7-522A-FD86EFB7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009FA-87EA-C662-6634-D56533D7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E87AF-C740-9B26-8261-8BBA53A0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AD4C1-A1A2-3514-FB4B-345FE5E8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9DBBF-861F-14D7-C4D7-9751DA5D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987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00D3C-C5D8-8FD1-F9AD-F86C69CC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CC0F04-D348-07FC-E127-21626386D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0F084-1E6F-307F-1A6A-A192D6C6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716A8-840D-1193-C79F-9936DEAD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AA5FD-B3FC-9A9A-DCAD-9BC4B53F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336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ECB21-1F71-99E3-5487-D0A337E4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7A708-DB10-909B-CE8C-362BD6CB0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DCD2FC-F762-B741-0FF0-2056F5CC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1B5F7-950B-398D-03D3-A01959C7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225B8C-824A-910F-2DAD-D9C13E3F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5E469-FEBB-363E-16D1-FA2C9D1A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83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0E1FA-B362-9EB1-596A-9894B2D4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5485E3-76BF-E976-EA71-38885DFF4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9AA8EF-B45C-F68D-F3F1-035B8D15B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F26A9-5EAA-ECB7-C982-73032BD6D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114542-2A1F-8F98-A7C8-038217282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22C79-69CD-4740-79BB-2B76C906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6FAB07-64FF-4D1F-044F-1417F1B8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585584-CFA2-61D1-1670-80AE461A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39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2AFD1-0C90-0F31-2845-61AA8715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23E106-DD36-F276-E7CE-CC13EF87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D2CA8E-B0A1-2B14-F28B-EFF632BF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215E37-F425-0E3C-86B6-8D3870CD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421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61595E-8758-AAF6-A777-906B744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530F1A-83F8-E8BC-1E3A-ED28F43E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445C27-8C11-AA07-9209-A1007A90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009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27E40-D77D-AE01-EDF6-5E396D28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5687C-29B4-1EB6-F1ED-94743CCB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87A706-9929-07C6-815A-D5C769D04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993F7-7DAD-FD8A-4CC7-96FCBCAD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A714B7-61EF-DBC2-BBFC-677106B5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AF8769-3843-F045-8BC0-42A50C9D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00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BCECD-753E-AE98-06AC-C3CB13B8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874AEE-4AF9-10A4-2BE1-A433BD70F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EE1C2D-5A62-10A5-3A2C-5308B783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49C76-9D08-EE70-B50C-9536C1AD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495E2F-F6DA-2870-C9FA-1853F572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DCE388-B4EB-A393-C210-197EA3B1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904422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D77F5-D69F-5B7F-96A8-5088CC5B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2CA72-7FC9-53C2-36CA-A0D0CF39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580A1A-D61C-2C6D-DE10-AEBAB7254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D5A63-3A21-969F-EDD0-CC691F55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8E850-D345-EF8A-D01D-118127035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441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svg"/><Relationship Id="rId31" Type="http://schemas.openxmlformats.org/officeDocument/2006/relationships/image" Target="../media/image30.jpeg"/><Relationship Id="rId32" Type="http://schemas.openxmlformats.org/officeDocument/2006/relationships/image" Target="../media/image31.png"/><Relationship Id="rId33" Type="http://schemas.openxmlformats.org/officeDocument/2006/relationships/image" Target="../media/image32.svg"/><Relationship Id="rId34" Type="http://schemas.openxmlformats.org/officeDocument/2006/relationships/image" Target="../media/image33.png"/><Relationship Id="rId35" Type="http://schemas.openxmlformats.org/officeDocument/2006/relationships/image" Target="../media/image34.svg"/><Relationship Id="rId36" Type="http://schemas.openxmlformats.org/officeDocument/2006/relationships/image" Target="../media/image35.png"/><Relationship Id="rId37" Type="http://schemas.openxmlformats.org/officeDocument/2006/relationships/image" Target="../media/image36.svg"/><Relationship Id="rId38" Type="http://schemas.openxmlformats.org/officeDocument/2006/relationships/image" Target="../media/image37.png"/><Relationship Id="rId39" Type="http://schemas.openxmlformats.org/officeDocument/2006/relationships/image" Target="../media/image38.svg"/><Relationship Id="rId40" Type="http://schemas.openxmlformats.org/officeDocument/2006/relationships/image" Target="../media/image39.png"/><Relationship Id="rId41" Type="http://schemas.openxmlformats.org/officeDocument/2006/relationships/image" Target="../media/image40.svg"/><Relationship Id="rId42" Type="http://schemas.openxmlformats.org/officeDocument/2006/relationships/image" Target="../media/image41.png"/><Relationship Id="rId4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A0EE773-05F4-52A8-060D-5C69CABAD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B6015313-6ADA-691A-A931-565BF0286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366082" y="3099744"/>
            <a:ext cx="769152" cy="776595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DAD3B6E-23ED-206C-8D65-3D66D0C1D2DC}"/>
              </a:ext>
            </a:extLst>
          </p:cNvPr>
          <p:cNvGrpSpPr/>
          <p:nvPr/>
        </p:nvGrpSpPr>
        <p:grpSpPr>
          <a:xfrm>
            <a:off x="2423892" y="2461086"/>
            <a:ext cx="1988154" cy="1505868"/>
            <a:chOff x="2423892" y="2118186"/>
            <a:chExt cx="1988154" cy="1505868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E2BAC58F-F973-B2A7-4F31-67303D205AC6}"/>
                </a:ext>
              </a:extLst>
            </p:cNvPr>
            <p:cNvSpPr/>
            <p:nvPr/>
          </p:nvSpPr>
          <p:spPr>
            <a:xfrm>
              <a:off x="2423892" y="211818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 descr="Изображение выглядит как фрукт, еда, десерт, молочные продукты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7658C5C-27CE-E5C8-A49A-C43FAFFAB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870" y="2163657"/>
              <a:ext cx="1460397" cy="146039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5CA4207-FB94-6822-B9CE-B0FA6CC7A8A5}"/>
              </a:ext>
            </a:extLst>
          </p:cNvPr>
          <p:cNvGrpSpPr/>
          <p:nvPr/>
        </p:nvGrpSpPr>
        <p:grpSpPr>
          <a:xfrm>
            <a:off x="6710918" y="4470864"/>
            <a:ext cx="1988154" cy="1482271"/>
            <a:chOff x="6710918" y="3823164"/>
            <a:chExt cx="1988154" cy="1482271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275491D6-8C68-0214-AA0E-F69DECC6FB2A}"/>
                </a:ext>
              </a:extLst>
            </p:cNvPr>
            <p:cNvSpPr/>
            <p:nvPr/>
          </p:nvSpPr>
          <p:spPr>
            <a:xfrm>
              <a:off x="6710918" y="382316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Изображение выглядит как Декоративная подушка, подуш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0A97C0-AFBB-B784-AF5B-749B1ED8E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622" y="3834689"/>
              <a:ext cx="1470746" cy="147074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8282B4F-650B-6C10-5657-AB03F127A51E}"/>
              </a:ext>
            </a:extLst>
          </p:cNvPr>
          <p:cNvGrpSpPr/>
          <p:nvPr/>
        </p:nvGrpSpPr>
        <p:grpSpPr>
          <a:xfrm>
            <a:off x="2423892" y="413203"/>
            <a:ext cx="1988154" cy="1494457"/>
            <a:chOff x="2423892" y="413203"/>
            <a:chExt cx="1988154" cy="149445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8CFC27B0-FD1D-A6CC-EC54-474D77CB5E3F}"/>
                </a:ext>
              </a:extLst>
            </p:cNvPr>
            <p:cNvSpPr/>
            <p:nvPr/>
          </p:nvSpPr>
          <p:spPr>
            <a:xfrm>
              <a:off x="2423892" y="413203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 descr="Изображение выглядит как круг, аксессуа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123A8F4-26D7-2BEC-A62B-F9FBB6A1F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180" y="414082"/>
              <a:ext cx="1493578" cy="1493578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9288EDB5-F120-1935-FEC7-9505F273BA20}"/>
              </a:ext>
            </a:extLst>
          </p:cNvPr>
          <p:cNvGrpSpPr/>
          <p:nvPr/>
        </p:nvGrpSpPr>
        <p:grpSpPr>
          <a:xfrm>
            <a:off x="280379" y="413204"/>
            <a:ext cx="1988154" cy="1482271"/>
            <a:chOff x="280379" y="413204"/>
            <a:chExt cx="1988154" cy="148227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A82F2B0D-4F4E-BBB2-D846-5C0F14D9868A}"/>
                </a:ext>
              </a:extLst>
            </p:cNvPr>
            <p:cNvSpPr/>
            <p:nvPr/>
          </p:nvSpPr>
          <p:spPr>
            <a:xfrm>
              <a:off x="280379" y="41320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CCBFE45-51C3-4F10-D7D3-B1E459526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0657" y="464646"/>
              <a:ext cx="1403753" cy="1403753"/>
            </a:xfrm>
            <a:prstGeom prst="rect">
              <a:avLst/>
            </a:prstGeom>
          </p:spPr>
        </p:pic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id="{5C0E0359-5F2D-06A5-E8EE-C499609D771E}"/>
              </a:ext>
            </a:extLst>
          </p:cNvPr>
          <p:cNvSpPr/>
          <p:nvPr/>
        </p:nvSpPr>
        <p:spPr>
          <a:xfrm>
            <a:off x="1052205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D033C99-E905-CA65-C825-321CE40FD57E}"/>
              </a:ext>
            </a:extLst>
          </p:cNvPr>
          <p:cNvSpPr/>
          <p:nvPr/>
        </p:nvSpPr>
        <p:spPr>
          <a:xfrm>
            <a:off x="3195718" y="19507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5F8294C-2AD3-BAD6-BF96-394D9218E4A6}"/>
              </a:ext>
            </a:extLst>
          </p:cNvPr>
          <p:cNvSpPr/>
          <p:nvPr/>
        </p:nvSpPr>
        <p:spPr>
          <a:xfrm>
            <a:off x="5328512" y="19329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4524521-0C2E-5514-88A3-9215575212E6}"/>
              </a:ext>
            </a:extLst>
          </p:cNvPr>
          <p:cNvSpPr/>
          <p:nvPr/>
        </p:nvSpPr>
        <p:spPr>
          <a:xfrm>
            <a:off x="7459381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8E5116D-0AFA-27E2-B7D7-C0C6A84C3805}"/>
              </a:ext>
            </a:extLst>
          </p:cNvPr>
          <p:cNvSpPr/>
          <p:nvPr/>
        </p:nvSpPr>
        <p:spPr>
          <a:xfrm>
            <a:off x="1043960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4912BEE-63C8-81AF-7DE7-CB48872EA62E}"/>
              </a:ext>
            </a:extLst>
          </p:cNvPr>
          <p:cNvSpPr/>
          <p:nvPr/>
        </p:nvSpPr>
        <p:spPr>
          <a:xfrm>
            <a:off x="3187473" y="40000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0167567-17DA-DE52-C172-123A6756DA50}"/>
              </a:ext>
            </a:extLst>
          </p:cNvPr>
          <p:cNvSpPr/>
          <p:nvPr/>
        </p:nvSpPr>
        <p:spPr>
          <a:xfrm>
            <a:off x="5320267" y="39822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63D8F883-31B4-6D59-05AD-B9AF7DF5AA7B}"/>
              </a:ext>
            </a:extLst>
          </p:cNvPr>
          <p:cNvSpPr/>
          <p:nvPr/>
        </p:nvSpPr>
        <p:spPr>
          <a:xfrm>
            <a:off x="7451136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BFEFDEF-04FB-7CAA-A791-8D80975034DD}"/>
              </a:ext>
            </a:extLst>
          </p:cNvPr>
          <p:cNvSpPr/>
          <p:nvPr/>
        </p:nvSpPr>
        <p:spPr>
          <a:xfrm>
            <a:off x="1043960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0796952-4EC9-475A-739F-F81119FCB290}"/>
              </a:ext>
            </a:extLst>
          </p:cNvPr>
          <p:cNvSpPr/>
          <p:nvPr/>
        </p:nvSpPr>
        <p:spPr>
          <a:xfrm>
            <a:off x="3187473" y="60443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120ED67F-6584-3B84-D5D2-058396EBE2F5}"/>
              </a:ext>
            </a:extLst>
          </p:cNvPr>
          <p:cNvSpPr/>
          <p:nvPr/>
        </p:nvSpPr>
        <p:spPr>
          <a:xfrm>
            <a:off x="5320267" y="60265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CB7237DD-1FFC-9B7D-FC2C-0D3E7EC6CF4C}"/>
              </a:ext>
            </a:extLst>
          </p:cNvPr>
          <p:cNvSpPr/>
          <p:nvPr/>
        </p:nvSpPr>
        <p:spPr>
          <a:xfrm>
            <a:off x="7451136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BF3DCBA4-5DF1-20C1-B58A-4DB597380FFC}"/>
              </a:ext>
            </a:extLst>
          </p:cNvPr>
          <p:cNvGrpSpPr/>
          <p:nvPr/>
        </p:nvGrpSpPr>
        <p:grpSpPr>
          <a:xfrm>
            <a:off x="4567405" y="413202"/>
            <a:ext cx="1988154" cy="1482271"/>
            <a:chOff x="4567405" y="413202"/>
            <a:chExt cx="1988154" cy="1482271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0742376D-A08B-1725-A923-80AEAC5BE6C7}"/>
                </a:ext>
              </a:extLst>
            </p:cNvPr>
            <p:cNvSpPr/>
            <p:nvPr/>
          </p:nvSpPr>
          <p:spPr>
            <a:xfrm>
              <a:off x="4567405" y="413202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Раствор, Стеклянная бутылка, бутыл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D3F33A2-5476-7126-2AB5-F96907683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162" y="466714"/>
              <a:ext cx="1354710" cy="1354710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84FE5013-8013-4BB9-BBF7-0AB91D34930E}"/>
              </a:ext>
            </a:extLst>
          </p:cNvPr>
          <p:cNvGrpSpPr/>
          <p:nvPr/>
        </p:nvGrpSpPr>
        <p:grpSpPr>
          <a:xfrm>
            <a:off x="6710918" y="413201"/>
            <a:ext cx="1988154" cy="1482271"/>
            <a:chOff x="6710918" y="413201"/>
            <a:chExt cx="1988154" cy="1482271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8823902-DDDB-9F8D-B956-AF34139661AD}"/>
                </a:ext>
              </a:extLst>
            </p:cNvPr>
            <p:cNvSpPr/>
            <p:nvPr/>
          </p:nvSpPr>
          <p:spPr>
            <a:xfrm>
              <a:off x="6710918" y="413201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F8CC3BE0-C9BE-A3C2-8C8B-9DCDE7D64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10674" y="437847"/>
              <a:ext cx="1348218" cy="1348218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214675D-D131-6E29-27AB-70C403E9352A}"/>
              </a:ext>
            </a:extLst>
          </p:cNvPr>
          <p:cNvGrpSpPr/>
          <p:nvPr/>
        </p:nvGrpSpPr>
        <p:grpSpPr>
          <a:xfrm>
            <a:off x="4567405" y="4470865"/>
            <a:ext cx="1988154" cy="1482271"/>
            <a:chOff x="4567405" y="4470865"/>
            <a:chExt cx="1988154" cy="148227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D33CEE6A-FFA0-5F9E-3F11-F8E8107CB158}"/>
                </a:ext>
              </a:extLst>
            </p:cNvPr>
            <p:cNvSpPr/>
            <p:nvPr/>
          </p:nvSpPr>
          <p:spPr>
            <a:xfrm>
              <a:off x="4567405" y="447086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Изображение выглядит как шина, автокомпонент, Синтетический каучук, протекто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D234410-44CC-4D2C-D45E-C47A6F6B1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833" y="4527487"/>
              <a:ext cx="1400234" cy="1400234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D248E34-E2B4-77FD-5686-D6AB62B5A915}"/>
              </a:ext>
            </a:extLst>
          </p:cNvPr>
          <p:cNvGrpSpPr/>
          <p:nvPr/>
        </p:nvGrpSpPr>
        <p:grpSpPr>
          <a:xfrm>
            <a:off x="2423892" y="4470866"/>
            <a:ext cx="1988154" cy="1491932"/>
            <a:chOff x="2423892" y="4470866"/>
            <a:chExt cx="1988154" cy="149193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B7D8F7D-A22D-809F-805C-CC1DA2381734}"/>
                </a:ext>
              </a:extLst>
            </p:cNvPr>
            <p:cNvSpPr/>
            <p:nvPr/>
          </p:nvSpPr>
          <p:spPr>
            <a:xfrm>
              <a:off x="2423892" y="447086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Изображение выглядит как Прямоугольник, искусство, баге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5B2E51B-C75E-5CD0-A525-7E8CF3A6B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265" y="4567882"/>
              <a:ext cx="1394916" cy="1394916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88C252E1-D47F-78B5-E931-C98333DDA660}"/>
              </a:ext>
            </a:extLst>
          </p:cNvPr>
          <p:cNvGrpSpPr/>
          <p:nvPr/>
        </p:nvGrpSpPr>
        <p:grpSpPr>
          <a:xfrm>
            <a:off x="4567405" y="2461085"/>
            <a:ext cx="1988154" cy="1527989"/>
            <a:chOff x="4567405" y="2461085"/>
            <a:chExt cx="1988154" cy="1527989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E06F7EB6-7811-7B33-3281-5C4BA0470735}"/>
                </a:ext>
              </a:extLst>
            </p:cNvPr>
            <p:cNvSpPr/>
            <p:nvPr/>
          </p:nvSpPr>
          <p:spPr>
            <a:xfrm>
              <a:off x="4567405" y="246108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C9301166-0645-4CA9-935E-C20FA550E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26776" y="2522848"/>
              <a:ext cx="1466226" cy="1466226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BE23CCCB-5636-C87B-BF99-F26CA9CFD26C}"/>
              </a:ext>
            </a:extLst>
          </p:cNvPr>
          <p:cNvGrpSpPr/>
          <p:nvPr/>
        </p:nvGrpSpPr>
        <p:grpSpPr>
          <a:xfrm>
            <a:off x="280379" y="4470867"/>
            <a:ext cx="1988154" cy="1523905"/>
            <a:chOff x="280379" y="4470867"/>
            <a:chExt cx="1988154" cy="1523905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32DED09E-99C7-F98E-C34F-C011EE96DDF2}"/>
                </a:ext>
              </a:extLst>
            </p:cNvPr>
            <p:cNvSpPr/>
            <p:nvPr/>
          </p:nvSpPr>
          <p:spPr>
            <a:xfrm>
              <a:off x="280379" y="447086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8" name="Рисунок 87" descr="Изображение выглядит как строительство, окно, до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4DF559B-497C-E778-AFB7-08106CCCE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89" y="4512501"/>
              <a:ext cx="1482271" cy="1482271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7984B96B-1C52-045E-FDEF-F8919CD79675}"/>
              </a:ext>
            </a:extLst>
          </p:cNvPr>
          <p:cNvGrpSpPr/>
          <p:nvPr/>
        </p:nvGrpSpPr>
        <p:grpSpPr>
          <a:xfrm>
            <a:off x="6710918" y="2461084"/>
            <a:ext cx="1988154" cy="1511938"/>
            <a:chOff x="6710918" y="2461084"/>
            <a:chExt cx="1988154" cy="151193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D6F309C-5121-10AD-D93F-84AADE037FB5}"/>
                </a:ext>
              </a:extLst>
            </p:cNvPr>
            <p:cNvSpPr/>
            <p:nvPr/>
          </p:nvSpPr>
          <p:spPr>
            <a:xfrm>
              <a:off x="6710918" y="246108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1C15AE3-34B2-CBD3-05E9-7CA62259C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583" y="2499617"/>
              <a:ext cx="1473405" cy="1473405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195AB036-631D-2955-CEDF-EC7FFC4B44AA}"/>
              </a:ext>
            </a:extLst>
          </p:cNvPr>
          <p:cNvGrpSpPr/>
          <p:nvPr/>
        </p:nvGrpSpPr>
        <p:grpSpPr>
          <a:xfrm>
            <a:off x="280379" y="2461087"/>
            <a:ext cx="1988154" cy="1482271"/>
            <a:chOff x="280379" y="2461087"/>
            <a:chExt cx="1988154" cy="1482271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0381E13-DB54-0C42-2EC1-A4AF59CB83B7}"/>
                </a:ext>
              </a:extLst>
            </p:cNvPr>
            <p:cNvSpPr/>
            <p:nvPr/>
          </p:nvSpPr>
          <p:spPr>
            <a:xfrm>
              <a:off x="280379" y="246108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2" name="Рисунок 91" descr="Изображение выглядит как круг, спираль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F556A8C-8849-548B-FB03-AAA984D86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9" b="25663"/>
            <a:stretch/>
          </p:blipFill>
          <p:spPr>
            <a:xfrm>
              <a:off x="281794" y="2492390"/>
              <a:ext cx="1943662" cy="135255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DB886AB-8C44-5236-B301-02874B5DB9F7}"/>
              </a:ext>
            </a:extLst>
          </p:cNvPr>
          <p:cNvGrpSpPr/>
          <p:nvPr/>
        </p:nvGrpSpPr>
        <p:grpSpPr>
          <a:xfrm>
            <a:off x="282785" y="412686"/>
            <a:ext cx="1988154" cy="1482271"/>
            <a:chOff x="1274456" y="5703660"/>
            <a:chExt cx="1988154" cy="1482271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13A89FC-E101-CD1D-0338-C30021D9664E}"/>
                </a:ext>
              </a:extLst>
            </p:cNvPr>
            <p:cNvSpPr/>
            <p:nvPr/>
          </p:nvSpPr>
          <p:spPr>
            <a:xfrm>
              <a:off x="1274456" y="570366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 descr="Зимняя шапка">
              <a:extLst>
                <a:ext uri="{FF2B5EF4-FFF2-40B4-BE49-F238E27FC236}">
                  <a16:creationId xmlns:a16="http://schemas.microsoft.com/office/drawing/2014/main" id="{AC8138A2-59AD-5F55-1A57-B5B014453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599327" y="579490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976E239-F9D3-0897-2D77-4C8942A01AA6}"/>
              </a:ext>
            </a:extLst>
          </p:cNvPr>
          <p:cNvGrpSpPr/>
          <p:nvPr/>
        </p:nvGrpSpPr>
        <p:grpSpPr>
          <a:xfrm>
            <a:off x="2426992" y="2468182"/>
            <a:ext cx="1988154" cy="1482271"/>
            <a:chOff x="3417969" y="7408642"/>
            <a:chExt cx="1988154" cy="148227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7940A366-A6F5-83CE-2ED0-88CA9D281FC0}"/>
                </a:ext>
              </a:extLst>
            </p:cNvPr>
            <p:cNvSpPr/>
            <p:nvPr/>
          </p:nvSpPr>
          <p:spPr>
            <a:xfrm>
              <a:off x="3417969" y="740864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Вишня">
              <a:extLst>
                <a:ext uri="{FF2B5EF4-FFF2-40B4-BE49-F238E27FC236}">
                  <a16:creationId xmlns:a16="http://schemas.microsoft.com/office/drawing/2014/main" id="{BC82740F-BAE5-64A7-DCAA-83139C4EF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733930" y="748056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155686C-2CB0-6818-5A31-0C5DACAA74E2}"/>
              </a:ext>
            </a:extLst>
          </p:cNvPr>
          <p:cNvGrpSpPr/>
          <p:nvPr/>
        </p:nvGrpSpPr>
        <p:grpSpPr>
          <a:xfrm>
            <a:off x="2423892" y="403095"/>
            <a:ext cx="1988154" cy="1482271"/>
            <a:chOff x="3417969" y="5703659"/>
            <a:chExt cx="1988154" cy="148227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95940CC-4C2A-114A-F512-CAE559F9F426}"/>
                </a:ext>
              </a:extLst>
            </p:cNvPr>
            <p:cNvSpPr/>
            <p:nvPr/>
          </p:nvSpPr>
          <p:spPr>
            <a:xfrm>
              <a:off x="3417969" y="5703659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9" name="Рисунок 38" descr="Кот">
              <a:extLst>
                <a:ext uri="{FF2B5EF4-FFF2-40B4-BE49-F238E27FC236}">
                  <a16:creationId xmlns:a16="http://schemas.microsoft.com/office/drawing/2014/main" id="{EF0835DF-81D0-10A0-B92A-4F78E11E0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719935" y="5775586"/>
              <a:ext cx="1338411" cy="1338411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D5893B4-09B4-B5D6-6E02-A35BC1126892}"/>
              </a:ext>
            </a:extLst>
          </p:cNvPr>
          <p:cNvGrpSpPr/>
          <p:nvPr/>
        </p:nvGrpSpPr>
        <p:grpSpPr>
          <a:xfrm>
            <a:off x="6712112" y="4472685"/>
            <a:ext cx="1988154" cy="1482271"/>
            <a:chOff x="7704995" y="9113620"/>
            <a:chExt cx="1988154" cy="148227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0DF57D4C-68D3-FA20-8D9F-B20FC8E471F7}"/>
                </a:ext>
              </a:extLst>
            </p:cNvPr>
            <p:cNvSpPr/>
            <p:nvPr/>
          </p:nvSpPr>
          <p:spPr>
            <a:xfrm>
              <a:off x="7704995" y="911362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Крыса">
              <a:extLst>
                <a:ext uri="{FF2B5EF4-FFF2-40B4-BE49-F238E27FC236}">
                  <a16:creationId xmlns:a16="http://schemas.microsoft.com/office/drawing/2014/main" id="{9F5D4AC9-9C0C-8300-E0BA-F658D07D7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029866" y="9185549"/>
              <a:ext cx="1338411" cy="133841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E2767F2-4158-7DD7-46D2-E69B910E10F1}"/>
              </a:ext>
            </a:extLst>
          </p:cNvPr>
          <p:cNvGrpSpPr/>
          <p:nvPr/>
        </p:nvGrpSpPr>
        <p:grpSpPr>
          <a:xfrm>
            <a:off x="4556685" y="397218"/>
            <a:ext cx="1988154" cy="1482271"/>
            <a:chOff x="4556685" y="-1215638"/>
            <a:chExt cx="1988154" cy="1482271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3D32538-D39A-E250-BF1A-E3C77A6D455A}"/>
                </a:ext>
              </a:extLst>
            </p:cNvPr>
            <p:cNvSpPr/>
            <p:nvPr/>
          </p:nvSpPr>
          <p:spPr>
            <a:xfrm>
              <a:off x="4556685" y="-121563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Душ">
              <a:extLst>
                <a:ext uri="{FF2B5EF4-FFF2-40B4-BE49-F238E27FC236}">
                  <a16:creationId xmlns:a16="http://schemas.microsoft.com/office/drawing/2014/main" id="{AB516EB0-2BE2-BC66-6004-1BF8B78C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926176" y="-1106178"/>
              <a:ext cx="1338411" cy="1338411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31434CA-5125-16F2-E640-D3153FA45E2A}"/>
              </a:ext>
            </a:extLst>
          </p:cNvPr>
          <p:cNvGrpSpPr/>
          <p:nvPr/>
        </p:nvGrpSpPr>
        <p:grpSpPr>
          <a:xfrm>
            <a:off x="6708196" y="405527"/>
            <a:ext cx="1988154" cy="1604557"/>
            <a:chOff x="6744818" y="-1234718"/>
            <a:chExt cx="1988154" cy="1604557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F31FD90-A741-8471-3CEC-44005CBDBEED}"/>
                </a:ext>
              </a:extLst>
            </p:cNvPr>
            <p:cNvSpPr/>
            <p:nvPr/>
          </p:nvSpPr>
          <p:spPr>
            <a:xfrm>
              <a:off x="6744818" y="-123471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Гоночный флаг со сплошной заливкой">
              <a:extLst>
                <a:ext uri="{FF2B5EF4-FFF2-40B4-BE49-F238E27FC236}">
                  <a16:creationId xmlns:a16="http://schemas.microsoft.com/office/drawing/2014/main" id="{8DB35928-FBAC-067F-5FC4-D23C69480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/>
          </p:blipFill>
          <p:spPr>
            <a:xfrm>
              <a:off x="6937404" y="-1221534"/>
              <a:ext cx="1591373" cy="159137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F982D3E-5921-C805-9E4E-3FD653F14901}"/>
              </a:ext>
            </a:extLst>
          </p:cNvPr>
          <p:cNvGrpSpPr/>
          <p:nvPr/>
        </p:nvGrpSpPr>
        <p:grpSpPr>
          <a:xfrm>
            <a:off x="291099" y="2468183"/>
            <a:ext cx="1988154" cy="1482271"/>
            <a:chOff x="400536" y="8109855"/>
            <a:chExt cx="1988154" cy="14822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1DC4125B-42BF-C51F-4176-D174F91E40DD}"/>
                </a:ext>
              </a:extLst>
            </p:cNvPr>
            <p:cNvSpPr/>
            <p:nvPr/>
          </p:nvSpPr>
          <p:spPr>
            <a:xfrm>
              <a:off x="400536" y="810985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5" name="Рисунок 64" descr="Наушники">
              <a:extLst>
                <a:ext uri="{FF2B5EF4-FFF2-40B4-BE49-F238E27FC236}">
                  <a16:creationId xmlns:a16="http://schemas.microsoft.com/office/drawing/2014/main" id="{3FCAA41B-4C5D-99A2-125E-7F072CF76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86518" y="8110241"/>
              <a:ext cx="1416189" cy="1416189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147A8F42-E777-B7D6-075E-F8FFF918E405}"/>
              </a:ext>
            </a:extLst>
          </p:cNvPr>
          <p:cNvGrpSpPr/>
          <p:nvPr/>
        </p:nvGrpSpPr>
        <p:grpSpPr>
          <a:xfrm>
            <a:off x="4565199" y="2459264"/>
            <a:ext cx="1988154" cy="1482271"/>
            <a:chOff x="4687562" y="8109853"/>
            <a:chExt cx="1988154" cy="1482271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C4CBFD76-8E03-CF93-28DC-18F6E004EB84}"/>
                </a:ext>
              </a:extLst>
            </p:cNvPr>
            <p:cNvSpPr/>
            <p:nvPr/>
          </p:nvSpPr>
          <p:spPr>
            <a:xfrm>
              <a:off x="4687562" y="8109853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7" name="Picture 4">
              <a:extLst>
                <a:ext uri="{FF2B5EF4-FFF2-40B4-BE49-F238E27FC236}">
                  <a16:creationId xmlns:a16="http://schemas.microsoft.com/office/drawing/2014/main" id="{122DEBC9-0B7D-69FD-8E7F-80FD9B3073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8" t="7871" r="2279" b="13444"/>
            <a:stretch/>
          </p:blipFill>
          <p:spPr bwMode="auto">
            <a:xfrm>
              <a:off x="5053685" y="8115150"/>
              <a:ext cx="1443608" cy="1416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E017BDD-701A-A806-1A7D-EF7284452A74}"/>
              </a:ext>
            </a:extLst>
          </p:cNvPr>
          <p:cNvGrpSpPr/>
          <p:nvPr/>
        </p:nvGrpSpPr>
        <p:grpSpPr>
          <a:xfrm>
            <a:off x="6714018" y="2468180"/>
            <a:ext cx="1988154" cy="1482271"/>
            <a:chOff x="6831075" y="8109852"/>
            <a:chExt cx="1988154" cy="148227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905B3A32-57CC-A58C-35D8-E282C30D44FB}"/>
                </a:ext>
              </a:extLst>
            </p:cNvPr>
            <p:cNvSpPr/>
            <p:nvPr/>
          </p:nvSpPr>
          <p:spPr>
            <a:xfrm>
              <a:off x="6831075" y="810985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9" name="Рисунок 68" descr="Лошадь">
              <a:extLst>
                <a:ext uri="{FF2B5EF4-FFF2-40B4-BE49-F238E27FC236}">
                  <a16:creationId xmlns:a16="http://schemas.microsoft.com/office/drawing/2014/main" id="{D8127839-3FE1-08B1-D250-827504BC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359416" y="8367713"/>
              <a:ext cx="1004792" cy="1004792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03515D3-720A-0E4D-780C-33158E70A2FA}"/>
              </a:ext>
            </a:extLst>
          </p:cNvPr>
          <p:cNvGrpSpPr/>
          <p:nvPr/>
        </p:nvGrpSpPr>
        <p:grpSpPr>
          <a:xfrm>
            <a:off x="281573" y="4472688"/>
            <a:ext cx="1988154" cy="1482271"/>
            <a:chOff x="280379" y="9967586"/>
            <a:chExt cx="1988154" cy="1482271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7036901B-E640-D2A1-6FCF-02105C446535}"/>
                </a:ext>
              </a:extLst>
            </p:cNvPr>
            <p:cNvSpPr/>
            <p:nvPr/>
          </p:nvSpPr>
          <p:spPr>
            <a:xfrm>
              <a:off x="280379" y="9967586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1" name="Рисунок 70" descr="Шахматные фигуры">
              <a:extLst>
                <a:ext uri="{FF2B5EF4-FFF2-40B4-BE49-F238E27FC236}">
                  <a16:creationId xmlns:a16="http://schemas.microsoft.com/office/drawing/2014/main" id="{9F963492-359B-CCEA-EB54-227218BD2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596299" y="10040882"/>
              <a:ext cx="1338411" cy="1338411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8F85BE3-78D7-AC93-635F-DD12476ED835}"/>
              </a:ext>
            </a:extLst>
          </p:cNvPr>
          <p:cNvGrpSpPr/>
          <p:nvPr/>
        </p:nvGrpSpPr>
        <p:grpSpPr>
          <a:xfrm>
            <a:off x="2425086" y="4472687"/>
            <a:ext cx="1988154" cy="1482271"/>
            <a:chOff x="2423892" y="9967585"/>
            <a:chExt cx="1988154" cy="1482271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3191532B-2285-7E95-CA4E-BF656CC279DE}"/>
                </a:ext>
              </a:extLst>
            </p:cNvPr>
            <p:cNvSpPr/>
            <p:nvPr/>
          </p:nvSpPr>
          <p:spPr>
            <a:xfrm>
              <a:off x="2423892" y="996758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Брюки со сплошной заливкой">
              <a:extLst>
                <a:ext uri="{FF2B5EF4-FFF2-40B4-BE49-F238E27FC236}">
                  <a16:creationId xmlns:a16="http://schemas.microsoft.com/office/drawing/2014/main" id="{F93E55A7-2DD7-DD0D-EB5E-F286FAD28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rcRect/>
            <a:stretch/>
          </p:blipFill>
          <p:spPr>
            <a:xfrm>
              <a:off x="2775856" y="1003951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6EC1AC1-3C53-44CD-26D7-831D4AA96439}"/>
              </a:ext>
            </a:extLst>
          </p:cNvPr>
          <p:cNvGrpSpPr/>
          <p:nvPr/>
        </p:nvGrpSpPr>
        <p:grpSpPr>
          <a:xfrm>
            <a:off x="4568599" y="4472686"/>
            <a:ext cx="1988154" cy="1482271"/>
            <a:chOff x="4567405" y="9967584"/>
            <a:chExt cx="1988154" cy="1482271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8569BA19-E096-A600-BB36-C3A8F6CDC677}"/>
                </a:ext>
              </a:extLst>
            </p:cNvPr>
            <p:cNvSpPr/>
            <p:nvPr/>
          </p:nvSpPr>
          <p:spPr>
            <a:xfrm>
              <a:off x="4567405" y="9967584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5" name="Рисунок 74" descr="Машина">
              <a:extLst>
                <a:ext uri="{FF2B5EF4-FFF2-40B4-BE49-F238E27FC236}">
                  <a16:creationId xmlns:a16="http://schemas.microsoft.com/office/drawing/2014/main" id="{A34255EE-7CF3-A1C1-133E-0C5CD77B9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4892276" y="10068314"/>
              <a:ext cx="1338411" cy="1338411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FA0BA56B-0A68-4ED0-EF9E-269C24F103F1}"/>
              </a:ext>
            </a:extLst>
          </p:cNvPr>
          <p:cNvGrpSpPr/>
          <p:nvPr/>
        </p:nvGrpSpPr>
        <p:grpSpPr>
          <a:xfrm>
            <a:off x="9005156" y="2186636"/>
            <a:ext cx="1602921" cy="1602921"/>
            <a:chOff x="8906182" y="1573364"/>
            <a:chExt cx="1602921" cy="1602921"/>
          </a:xfrm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72F42AC9-1F02-9D6C-8FF2-FA8FFD7216F7}"/>
                </a:ext>
              </a:extLst>
            </p:cNvPr>
            <p:cNvSpPr/>
            <p:nvPr/>
          </p:nvSpPr>
          <p:spPr>
            <a:xfrm>
              <a:off x="8992853" y="1617473"/>
              <a:ext cx="1482271" cy="148227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Мишень со сплошной заливкой">
              <a:extLst>
                <a:ext uri="{FF2B5EF4-FFF2-40B4-BE49-F238E27FC236}">
                  <a16:creationId xmlns:a16="http://schemas.microsoft.com/office/drawing/2014/main" id="{3010D98B-BACB-46A2-DB93-E85DE7CF8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8906182" y="1573364"/>
              <a:ext cx="1602921" cy="1602921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5A247D-8E9A-7765-A8C5-E7503CE06B4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77794" y="1068755"/>
            <a:ext cx="4453105" cy="4263288"/>
          </a:xfrm>
          <a:prstGeom prst="rect">
            <a:avLst/>
          </a:prstGeom>
        </p:spPr>
      </p:pic>
      <p:pic>
        <p:nvPicPr>
          <p:cNvPr id="432" name="Picture 431" descr="image.pn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602250" y="4202993"/>
            <a:ext cx="248602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17734 0.59097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537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17734 0.59259 " pathEditMode="relative" rAng="0" ptsTypes="AA">
                                      <p:cBhvr>
                                        <p:cTn id="2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630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7474 0.59977 " pathEditMode="relative" rAng="0" ptsTypes="AA">
                                      <p:cBhvr>
                                        <p:cTn id="2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29977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286 0.59421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699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35286 0.5919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583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4896 0.59421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9699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0117 0.59537 " pathEditMode="relative" rAng="0" ptsTypes="AA">
                                      <p:cBhvr>
                                        <p:cTn id="2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9769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0104 0.59653 " pathEditMode="relative" rAng="0" ptsTypes="AA">
                                      <p:cBhvr>
                                        <p:cTn id="2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981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00026 0.5916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583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52969 0.5956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2976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52643 0.59699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29838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0.52773 0.59421 " pathEditMode="relative" rAng="0" ptsTypes="AA">
                                      <p:cBhvr>
                                        <p:cTn id="2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3" y="29699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17591 -4.07407E-6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17604 -2.96296E-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7539 1.85185E-6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35143 -4.07407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35169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35039 -0.00278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139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52682 -4.07407E-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52552 -2.96296E-6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2656 -0.0011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17578 -0.59329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769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17644 -0.59398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3044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17578 -0.59607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63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35117 -0.59977 " pathEditMode="relative" rAng="0" ptsTypes="AA">
                                      <p:cBhvr>
                                        <p:cTn id="3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3000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35039 -0.59954 " pathEditMode="relative" rAng="0" ptsTypes="AA">
                                      <p:cBhvr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30069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078 -0.60023 " pathEditMode="relative" rAng="0" ptsTypes="AA">
                                      <p:cBhvr>
                                        <p:cTn id="3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30023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104 -0.59421 " pathEditMode="relative" rAng="0" ptsTypes="AA">
                                      <p:cBhvr>
                                        <p:cTn id="3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54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00078 -0.5967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9630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0091 -0.59398 " pathEditMode="relative" rAng="0" ptsTypes="AA">
                                      <p:cBhvr>
                                        <p:cTn id="3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9676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52747 -0.5912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2" y="-29583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34 -0.59097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29583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52487 -0.59676 " pathEditMode="relative" rAng="0" ptsTypes="AA">
                                      <p:cBhvr>
                                        <p:cTn id="3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3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45" grpId="0" animBg="1"/>
      <p:bldP spid="45" grpId="1" animBg="1"/>
      <p:bldP spid="47" grpId="0" animBg="1"/>
      <p:bldP spid="47" grpId="1" animBg="1"/>
      <p:bldP spid="47" grpId="2" animBg="1"/>
      <p:bldP spid="51" grpId="0" animBg="1"/>
      <p:bldP spid="51" grpId="1" animBg="1"/>
      <p:bldP spid="51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903482-F292-4085-8E93-CE4438B3AD3D}"/>
</file>

<file path=customXml/itemProps2.xml><?xml version="1.0" encoding="utf-8"?>
<ds:datastoreItem xmlns:ds="http://schemas.openxmlformats.org/officeDocument/2006/customXml" ds:itemID="{0AFC829B-2CE6-4939-BA25-74613173F856}"/>
</file>

<file path=customXml/itemProps3.xml><?xml version="1.0" encoding="utf-8"?>
<ds:datastoreItem xmlns:ds="http://schemas.openxmlformats.org/officeDocument/2006/customXml" ds:itemID="{E1C66A7A-EB48-4CA2-9922-B2CEB8BF3912}"/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2025-02-22T11:16:49Z</dcterms:created>
  <dcterms:modified xsi:type="dcterms:W3CDTF">2025-02-27T09:24:23Z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