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C4C1-1D18-4F32-8A24-EF53B0AEC671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2BBEB-2406-4876-84E6-B6AE4DB481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99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661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99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8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0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44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8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16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6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0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34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40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8179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14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378"/>
          </a:xfrm>
          <a:prstGeom prst="rect">
            <a:avLst/>
          </a:prstGeom>
        </p:spPr>
      </p:pic>
      <p:sp>
        <p:nvSpPr>
          <p:cNvPr id="6" name="Oval 14">
            <a:extLst>
              <a:ext uri="{FF2B5EF4-FFF2-40B4-BE49-F238E27FC236}">
                <a16:creationId xmlns:a16="http://schemas.microsoft.com/office/drawing/2014/main" id="{B40E1AA5-3759-D564-C159-1F43472BA0D8}"/>
              </a:ext>
            </a:extLst>
          </p:cNvPr>
          <p:cNvSpPr/>
          <p:nvPr/>
        </p:nvSpPr>
        <p:spPr>
          <a:xfrm>
            <a:off x="4172865" y="489403"/>
            <a:ext cx="2272485" cy="222159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2" y="3121836"/>
            <a:ext cx="4287838" cy="3954732"/>
          </a:xfrm>
          <a:prstGeom prst="rect">
            <a:avLst/>
          </a:prstGeom>
          <a:effectLst>
            <a:glow rad="112760">
              <a:schemeClr val="bg1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80" y="3330771"/>
            <a:ext cx="4057614" cy="3519001"/>
          </a:xfrm>
          <a:prstGeom prst="rect">
            <a:avLst/>
          </a:prstGeom>
          <a:effectLst>
            <a:glow rad="96592">
              <a:schemeClr val="bg1">
                <a:alpha val="96341"/>
              </a:schemeClr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4446049" y="788510"/>
            <a:ext cx="1755389" cy="1793491"/>
            <a:chOff x="6957195" y="705967"/>
            <a:chExt cx="1755389" cy="17934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188" y="705967"/>
              <a:ext cx="1686396" cy="137977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957195" y="1976238"/>
              <a:ext cx="17155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Варежки</a:t>
              </a:r>
              <a:endPara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2846" y="192960"/>
            <a:ext cx="2139820" cy="2408644"/>
            <a:chOff x="6781182" y="176650"/>
            <a:chExt cx="2139820" cy="24086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182" y="176650"/>
              <a:ext cx="2139820" cy="209825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31345" y="2062074"/>
              <a:ext cx="158530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Пижама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0436" y="457665"/>
            <a:ext cx="2043916" cy="2160277"/>
            <a:chOff x="6966559" y="400727"/>
            <a:chExt cx="2043916" cy="21602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559" y="400727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48793" y="2037784"/>
              <a:ext cx="14553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Сапоги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28302" y="547470"/>
            <a:ext cx="1546130" cy="1874895"/>
            <a:chOff x="4903293" y="554980"/>
            <a:chExt cx="1546130" cy="18748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293" y="554980"/>
              <a:ext cx="1458035" cy="14376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5143" y="458319"/>
            <a:ext cx="1776295" cy="2131541"/>
            <a:chOff x="7010150" y="480262"/>
            <a:chExt cx="1776295" cy="213154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747" y="480262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010150" y="2088583"/>
              <a:ext cx="17251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Рубашка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16558" y="531940"/>
            <a:ext cx="1668150" cy="2036455"/>
            <a:chOff x="4302415" y="639655"/>
            <a:chExt cx="1668150" cy="203645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796" y="639655"/>
              <a:ext cx="1388546" cy="150812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302415" y="2152890"/>
              <a:ext cx="166815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" y="5841510"/>
            <a:ext cx="929839" cy="11254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67" y="678414"/>
            <a:ext cx="2412256" cy="241225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315560" y="552559"/>
            <a:ext cx="2081019" cy="2015836"/>
            <a:chOff x="5096183" y="582577"/>
            <a:chExt cx="2081019" cy="2015836"/>
          </a:xfrm>
        </p:grpSpPr>
        <p:sp>
          <p:nvSpPr>
            <p:cNvPr id="11" name="Rectangle 10"/>
            <p:cNvSpPr/>
            <p:nvPr/>
          </p:nvSpPr>
          <p:spPr>
            <a:xfrm>
              <a:off x="5096183" y="2075193"/>
              <a:ext cx="208101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Кроссовки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580" y="582577"/>
              <a:ext cx="1508126" cy="150812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271744" y="353963"/>
            <a:ext cx="2272485" cy="2202560"/>
            <a:chOff x="4442074" y="523335"/>
            <a:chExt cx="2272485" cy="22025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576353" y="2202675"/>
              <a:ext cx="18000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64020" y="321961"/>
            <a:ext cx="2010683" cy="228433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69925" y="678414"/>
            <a:ext cx="1611618" cy="1907845"/>
            <a:chOff x="5043871" y="918730"/>
            <a:chExt cx="1611618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043871" y="2303355"/>
              <a:ext cx="1572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Галстук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69521" y="3852814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18347 0.53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8633 0.56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5586 0.488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15911 0.48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8477 0.54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1677 0.5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582 0.513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19701 0.5472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9479 0.550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8802 0.5284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Macintosh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2024-11-27T17:38:06Z</dcterms:created>
  <dcterms:modified xsi:type="dcterms:W3CDTF">2024-12-08T12:03:20Z</dcterms:modified>
</cp:coreProperties>
</file>