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tags" Target="../tags/tag1.xm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835" y="2118995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2024-05-11T08:11:00Z</dcterms:created>
  <dcterms:modified xsi:type="dcterms:W3CDTF">2024-07-11T08:54:30Z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