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1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432" y="2659380"/>
            <a:ext cx="34480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2024-05-01T08:38:00Z</dcterms:created>
  <dcterms:modified xsi:type="dcterms:W3CDTF">2024-11-04T15:01:53Z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