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5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31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A175-D4F6-46D1-A7A1-E5CD7024D73F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7BFD2-1C38-4C86-B50F-2A966029CD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A175-D4F6-46D1-A7A1-E5CD7024D73F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7BFD2-1C38-4C86-B50F-2A966029CD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A175-D4F6-46D1-A7A1-E5CD7024D73F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7BFD2-1C38-4C86-B50F-2A966029CD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A175-D4F6-46D1-A7A1-E5CD7024D73F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7BFD2-1C38-4C86-B50F-2A966029CD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A175-D4F6-46D1-A7A1-E5CD7024D73F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7BFD2-1C38-4C86-B50F-2A966029CD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A175-D4F6-46D1-A7A1-E5CD7024D73F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7BFD2-1C38-4C86-B50F-2A966029CD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A175-D4F6-46D1-A7A1-E5CD7024D73F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7BFD2-1C38-4C86-B50F-2A966029CD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A175-D4F6-46D1-A7A1-E5CD7024D73F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7BFD2-1C38-4C86-B50F-2A966029CD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A175-D4F6-46D1-A7A1-E5CD7024D73F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7BFD2-1C38-4C86-B50F-2A966029CD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A175-D4F6-46D1-A7A1-E5CD7024D73F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7BFD2-1C38-4C86-B50F-2A966029CD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A175-D4F6-46D1-A7A1-E5CD7024D73F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7BFD2-1C38-4C86-B50F-2A966029CD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9A175-D4F6-46D1-A7A1-E5CD7024D73F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87BFD2-1C38-4C86-B50F-2A966029CD3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sv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небо, на открытом воздухе, облако, Кучевые обла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7" name="Прямоугольник: скругленные углы 26"/>
          <p:cNvSpPr/>
          <p:nvPr/>
        </p:nvSpPr>
        <p:spPr>
          <a:xfrm>
            <a:off x="8922951" y="1635408"/>
            <a:ext cx="2458720" cy="1464063"/>
          </a:xfrm>
          <a:prstGeom prst="roundRect">
            <a:avLst/>
          </a:prstGeom>
          <a:solidFill>
            <a:schemeClr val="lt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Прямоугольник: скругленные углы 24"/>
          <p:cNvSpPr/>
          <p:nvPr/>
        </p:nvSpPr>
        <p:spPr>
          <a:xfrm>
            <a:off x="366351" y="203217"/>
            <a:ext cx="7227092" cy="6400800"/>
          </a:xfrm>
          <a:prstGeom prst="roundRect">
            <a:avLst/>
          </a:prstGeom>
          <a:solidFill>
            <a:schemeClr val="lt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: скругленные углы 7"/>
          <p:cNvSpPr/>
          <p:nvPr/>
        </p:nvSpPr>
        <p:spPr>
          <a:xfrm>
            <a:off x="9273309" y="1826406"/>
            <a:ext cx="525504" cy="1099152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: скругленные углы 8"/>
          <p:cNvSpPr/>
          <p:nvPr/>
        </p:nvSpPr>
        <p:spPr>
          <a:xfrm>
            <a:off x="9478356" y="1817864"/>
            <a:ext cx="525504" cy="1099152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: скругленные углы 9"/>
          <p:cNvSpPr/>
          <p:nvPr/>
        </p:nvSpPr>
        <p:spPr>
          <a:xfrm>
            <a:off x="9674126" y="1842662"/>
            <a:ext cx="381540" cy="1099152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: скругленные углы 10"/>
          <p:cNvSpPr/>
          <p:nvPr/>
        </p:nvSpPr>
        <p:spPr>
          <a:xfrm>
            <a:off x="9878298" y="1842662"/>
            <a:ext cx="292596" cy="1099152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: скругленные углы 11"/>
          <p:cNvSpPr/>
          <p:nvPr/>
        </p:nvSpPr>
        <p:spPr>
          <a:xfrm>
            <a:off x="10114696" y="1842662"/>
            <a:ext cx="572550" cy="1049558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: скругленные углы 12"/>
          <p:cNvSpPr/>
          <p:nvPr/>
        </p:nvSpPr>
        <p:spPr>
          <a:xfrm>
            <a:off x="10314922" y="1842664"/>
            <a:ext cx="677429" cy="1049558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: скругленные углы 13"/>
          <p:cNvSpPr/>
          <p:nvPr/>
        </p:nvSpPr>
        <p:spPr>
          <a:xfrm>
            <a:off x="10505201" y="1924050"/>
            <a:ext cx="546180" cy="871538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: скругленные углы 21"/>
          <p:cNvSpPr/>
          <p:nvPr/>
        </p:nvSpPr>
        <p:spPr>
          <a:xfrm>
            <a:off x="9747696" y="1825992"/>
            <a:ext cx="381540" cy="1099152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: скругленные углы 22"/>
          <p:cNvSpPr/>
          <p:nvPr/>
        </p:nvSpPr>
        <p:spPr>
          <a:xfrm>
            <a:off x="10052801" y="1842662"/>
            <a:ext cx="292596" cy="1099152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 descr="Изображение выглядит как черный, темнота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6166" y="1518584"/>
            <a:ext cx="1853571" cy="178960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554" y="584358"/>
            <a:ext cx="4876190" cy="487619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169703" y="5533889"/>
            <a:ext cx="4058996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Пухнаста</a:t>
            </a:r>
            <a:r>
              <a:rPr lang="ru-RU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кішка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Рисунок 28" descr="Разряд молнии со сплошной заливкой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650402" y="1942181"/>
            <a:ext cx="914400" cy="91440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2181397" y="5533889"/>
            <a:ext cx="3600666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Висока</a:t>
            </a:r>
            <a:r>
              <a:rPr lang="ru-RU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шафа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503559" y="5573313"/>
            <a:ext cx="5140510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Бабусина шкатулка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41463" flipH="1">
            <a:off x="7958314" y="705814"/>
            <a:ext cx="1773119" cy="1773119"/>
          </a:xfrm>
          <a:prstGeom prst="rect">
            <a:avLst/>
          </a:prstGeom>
        </p:spPr>
      </p:pic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912B4C8D-8A3F-DC40-F07C-ACCC336FE7C9}"/>
              </a:ext>
            </a:extLst>
          </p:cNvPr>
          <p:cNvGrpSpPr/>
          <p:nvPr/>
        </p:nvGrpSpPr>
        <p:grpSpPr>
          <a:xfrm>
            <a:off x="1579007" y="727835"/>
            <a:ext cx="4798737" cy="4467933"/>
            <a:chOff x="-11021437" y="131787"/>
            <a:chExt cx="4798737" cy="4467933"/>
          </a:xfrm>
        </p:grpSpPr>
        <p:pic>
          <p:nvPicPr>
            <p:cNvPr id="6" name="Рисунок 5" descr="Изображение выглядит как Прямоугольник, искусство, багет&#10;&#10;Автоматически созданное описание">
              <a:extLst>
                <a:ext uri="{FF2B5EF4-FFF2-40B4-BE49-F238E27FC236}">
                  <a16:creationId xmlns:a16="http://schemas.microsoft.com/office/drawing/2014/main" id="{3BF40DA0-1E80-43D5-5185-BAC98BC1D50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021437" y="285769"/>
              <a:ext cx="3592260" cy="4313951"/>
            </a:xfrm>
            <a:prstGeom prst="rect">
              <a:avLst/>
            </a:prstGeom>
          </p:spPr>
        </p:pic>
        <p:sp>
          <p:nvSpPr>
            <p:cNvPr id="17" name="Стрелка: вверх 16">
              <a:extLst>
                <a:ext uri="{FF2B5EF4-FFF2-40B4-BE49-F238E27FC236}">
                  <a16:creationId xmlns:a16="http://schemas.microsoft.com/office/drawing/2014/main" id="{CB62E58D-F822-23B2-5352-A229A5A9F877}"/>
                </a:ext>
              </a:extLst>
            </p:cNvPr>
            <p:cNvSpPr/>
            <p:nvPr/>
          </p:nvSpPr>
          <p:spPr>
            <a:xfrm>
              <a:off x="-7363876" y="131787"/>
              <a:ext cx="1141176" cy="4313951"/>
            </a:xfrm>
            <a:prstGeom prst="upArrow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6" name="Рисунок 35" descr="Изображение выглядит как одежда&#10;&#10;Автоматически созданное описание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764" y="550849"/>
            <a:ext cx="3926210" cy="4895442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2498768" y="5528230"/>
            <a:ext cx="3150093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Сухі</a:t>
            </a:r>
            <a:r>
              <a:rPr lang="ru-RU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штанці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3466F86B-9B44-5B75-4F8C-42289F71F56D}"/>
              </a:ext>
            </a:extLst>
          </p:cNvPr>
          <p:cNvGrpSpPr/>
          <p:nvPr/>
        </p:nvGrpSpPr>
        <p:grpSpPr>
          <a:xfrm>
            <a:off x="824756" y="489809"/>
            <a:ext cx="5992161" cy="5065288"/>
            <a:chOff x="-8929731" y="-2705469"/>
            <a:chExt cx="5992161" cy="5065288"/>
          </a:xfrm>
        </p:grpSpPr>
        <p:pic>
          <p:nvPicPr>
            <p:cNvPr id="20" name="Picture 16">
              <a:extLst>
                <a:ext uri="{FF2B5EF4-FFF2-40B4-BE49-F238E27FC236}">
                  <a16:creationId xmlns:a16="http://schemas.microsoft.com/office/drawing/2014/main" id="{ADCCBA41-8495-CAD2-41F9-E885EA1753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929731" y="-2705469"/>
              <a:ext cx="4527962" cy="45311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Рисунок 34" descr="Изображение выглядит как коробка, контейнер, багажник&#10;&#10;Автоматически созданное описание">
              <a:extLst>
                <a:ext uri="{FF2B5EF4-FFF2-40B4-BE49-F238E27FC236}">
                  <a16:creationId xmlns:a16="http://schemas.microsoft.com/office/drawing/2014/main" id="{257EF415-5EBF-08E5-81B4-E0C42E62024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259544" y="-962155"/>
              <a:ext cx="3321974" cy="3321974"/>
            </a:xfrm>
            <a:prstGeom prst="rect">
              <a:avLst/>
            </a:prstGeom>
          </p:spPr>
        </p:pic>
      </p:grpSp>
      <p:pic>
        <p:nvPicPr>
          <p:cNvPr id="42" name="Picture 2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6340" y="721462"/>
            <a:ext cx="2803958" cy="4739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2299387" y="5595785"/>
            <a:ext cx="3667992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Вишневий</a:t>
            </a:r>
            <a:r>
              <a:rPr lang="ru-RU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сік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Рисунок 43" descr="Изображение выглядит как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727" y="1434861"/>
            <a:ext cx="4055391" cy="3604792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2317340" y="5582559"/>
            <a:ext cx="3789564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Пустий</a:t>
            </a:r>
            <a:r>
              <a:rPr lang="ru-RU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мішок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768121" y="5602031"/>
            <a:ext cx="2674130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uk-UA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иті</a:t>
            </a:r>
            <a:r>
              <a:rPr lang="ru-RU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миші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B6B8E9C6-721F-333E-A84F-446D332A08CD}"/>
              </a:ext>
            </a:extLst>
          </p:cNvPr>
          <p:cNvGrpSpPr/>
          <p:nvPr/>
        </p:nvGrpSpPr>
        <p:grpSpPr>
          <a:xfrm>
            <a:off x="1462553" y="478663"/>
            <a:ext cx="4954191" cy="4954191"/>
            <a:chOff x="1462553" y="478663"/>
            <a:chExt cx="4954191" cy="4954191"/>
          </a:xfrm>
        </p:grpSpPr>
        <p:pic>
          <p:nvPicPr>
            <p:cNvPr id="62" name="Рисунок 61" descr="Изображение выглядит как иллюстрация, зарисовка, графическая вставка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C49D4317-0C87-3EFA-4AE3-8157973A6A3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2553" y="478663"/>
              <a:ext cx="4954191" cy="4954191"/>
            </a:xfrm>
            <a:prstGeom prst="rect">
              <a:avLst/>
            </a:prstGeom>
          </p:spPr>
        </p:pic>
        <p:pic>
          <p:nvPicPr>
            <p:cNvPr id="60" name="Рисунок 59">
              <a:extLst>
                <a:ext uri="{FF2B5EF4-FFF2-40B4-BE49-F238E27FC236}">
                  <a16:creationId xmlns:a16="http://schemas.microsoft.com/office/drawing/2014/main" id="{BE03E444-4EB4-620E-515E-55C372D0F9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2103" y="3063807"/>
              <a:ext cx="1802464" cy="1802464"/>
            </a:xfrm>
            <a:prstGeom prst="rect">
              <a:avLst/>
            </a:prstGeom>
          </p:spPr>
        </p:pic>
      </p:grpSp>
      <p:sp>
        <p:nvSpPr>
          <p:cNvPr id="51" name="TextBox 50"/>
          <p:cNvSpPr txBox="1"/>
          <p:nvPr/>
        </p:nvSpPr>
        <p:spPr>
          <a:xfrm>
            <a:off x="2256812" y="5551986"/>
            <a:ext cx="3871124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Машина сумка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5" name="Группа 54"/>
          <p:cNvGrpSpPr/>
          <p:nvPr/>
        </p:nvGrpSpPr>
        <p:grpSpPr>
          <a:xfrm>
            <a:off x="1765932" y="1086412"/>
            <a:ext cx="4623244" cy="4080207"/>
            <a:chOff x="889320" y="1023858"/>
            <a:chExt cx="4623244" cy="4080207"/>
          </a:xfrm>
        </p:grpSpPr>
        <p:pic>
          <p:nvPicPr>
            <p:cNvPr id="52" name="Рисунок 51" descr="Изображение выглядит как Анимация, кукла, статуэтка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320" y="1023858"/>
              <a:ext cx="3382957" cy="4080207"/>
            </a:xfrm>
            <a:prstGeom prst="rect">
              <a:avLst/>
            </a:prstGeom>
          </p:spPr>
        </p:pic>
        <p:pic>
          <p:nvPicPr>
            <p:cNvPr id="54" name="Рисунок 53" descr="Изображение выглядит как аксессуар, мешок, сумка, Модный аксессуар&#10;&#10;Автоматически созданное описание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03051">
              <a:off x="3147220" y="2429556"/>
              <a:ext cx="2365344" cy="2365344"/>
            </a:xfrm>
            <a:prstGeom prst="rect">
              <a:avLst/>
            </a:prstGeom>
          </p:spPr>
        </p:pic>
      </p:grpSp>
      <p:sp>
        <p:nvSpPr>
          <p:cNvPr id="56" name="TextBox 55"/>
          <p:cNvSpPr txBox="1"/>
          <p:nvPr/>
        </p:nvSpPr>
        <p:spPr>
          <a:xfrm>
            <a:off x="2121229" y="5565756"/>
            <a:ext cx="4090735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Пашин самокат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9" name="Группа 58"/>
          <p:cNvGrpSpPr/>
          <p:nvPr/>
        </p:nvGrpSpPr>
        <p:grpSpPr>
          <a:xfrm>
            <a:off x="749032" y="740701"/>
            <a:ext cx="6098966" cy="4638104"/>
            <a:chOff x="358680" y="708871"/>
            <a:chExt cx="6098966" cy="4638104"/>
          </a:xfrm>
        </p:grpSpPr>
        <p:pic>
          <p:nvPicPr>
            <p:cNvPr id="57" name="Рисунок 56" descr="Изображение выглядит как мультфильм, Анимация, Мультфильм, игрушка&#10;&#10;Автоматически созданное описание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680" y="708871"/>
              <a:ext cx="4586364" cy="4586364"/>
            </a:xfrm>
            <a:prstGeom prst="rect">
              <a:avLst/>
            </a:prstGeom>
          </p:spPr>
        </p:pic>
        <p:pic>
          <p:nvPicPr>
            <p:cNvPr id="58" name="Рисунок 57" descr="Изображение выглядит как колесо, транспорт, шина, транспортное сред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 flipH="1">
              <a:off x="3100687" y="1990016"/>
              <a:ext cx="3356959" cy="3356959"/>
            </a:xfrm>
            <a:prstGeom prst="rect">
              <a:avLst/>
            </a:prstGeom>
          </p:spPr>
        </p:pic>
      </p:grpSp>
      <p:pic>
        <p:nvPicPr>
          <p:cNvPr id="152" name="Picture 151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225790" y="3094990"/>
            <a:ext cx="3762374" cy="37623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2" grpId="0" animBg="1"/>
      <p:bldP spid="23" grpId="0" animBg="1"/>
      <p:bldP spid="26" grpId="0"/>
      <p:bldP spid="26" grpId="1"/>
      <p:bldP spid="34" grpId="0"/>
      <p:bldP spid="34" grpId="1"/>
      <p:bldP spid="41" grpId="0"/>
      <p:bldP spid="41" grpId="1"/>
      <p:bldP spid="37" grpId="0"/>
      <p:bldP spid="37" grpId="1"/>
      <p:bldP spid="43" grpId="0"/>
      <p:bldP spid="43" grpId="1"/>
      <p:bldP spid="45" grpId="0"/>
      <p:bldP spid="45" grpId="1"/>
      <p:bldP spid="50" grpId="0"/>
      <p:bldP spid="50" grpId="1"/>
      <p:bldP spid="51" grpId="0"/>
      <p:bldP spid="51" grpId="1"/>
      <p:bldP spid="5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19</Words>
  <Application>Microsoft Office PowerPoint</Application>
  <PresentationFormat>Широкоэкранный</PresentationFormat>
  <Paragraphs>9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5</cp:revision>
  <dcterms:created xsi:type="dcterms:W3CDTF">2024-05-03T11:11:00Z</dcterms:created>
  <dcterms:modified xsi:type="dcterms:W3CDTF">2024-12-10T10:36:38Z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AB42C7D09B534F4891E9A8582B697B28_12</vt:lpwstr>
  </property>
  <property fmtid="{D5CDD505-2E9C-101B-9397-08002B2CF9AE}" pid="3" name="KSOProductBuildVer">
    <vt:lpwstr>1033-12.2.0.17153</vt:lpwstr>
  </property>
</Properties>
</file>