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318051" y="653143"/>
            <a:ext cx="9253331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34A0281-88B3-4B52-801A-385DD48C9C88}"/>
              </a:ext>
            </a:extLst>
          </p:cNvPr>
          <p:cNvSpPr/>
          <p:nvPr/>
        </p:nvSpPr>
        <p:spPr>
          <a:xfrm>
            <a:off x="65993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7D9F221-ED40-4F15-A420-C03FEAA5F7BF}"/>
              </a:ext>
            </a:extLst>
          </p:cNvPr>
          <p:cNvSpPr/>
          <p:nvPr/>
        </p:nvSpPr>
        <p:spPr>
          <a:xfrm>
            <a:off x="143831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7554010-8894-430A-ACDD-C16C9D4BEC08}"/>
              </a:ext>
            </a:extLst>
          </p:cNvPr>
          <p:cNvSpPr/>
          <p:nvPr/>
        </p:nvSpPr>
        <p:spPr>
          <a:xfrm>
            <a:off x="243677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1A4934E-03A5-4BDA-AA0B-02BD70283F26}"/>
              </a:ext>
            </a:extLst>
          </p:cNvPr>
          <p:cNvSpPr/>
          <p:nvPr/>
        </p:nvSpPr>
        <p:spPr>
          <a:xfrm>
            <a:off x="321515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203B3E8-87C9-4AC6-8E9D-B4AD536A764D}"/>
              </a:ext>
            </a:extLst>
          </p:cNvPr>
          <p:cNvSpPr/>
          <p:nvPr/>
        </p:nvSpPr>
        <p:spPr>
          <a:xfrm>
            <a:off x="421360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0906896-E4A6-4F0A-8E1E-F4B5873E5D8D}"/>
              </a:ext>
            </a:extLst>
          </p:cNvPr>
          <p:cNvSpPr/>
          <p:nvPr/>
        </p:nvSpPr>
        <p:spPr>
          <a:xfrm>
            <a:off x="499198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72687CF-4DDA-47CE-8981-37EB1320780D}"/>
              </a:ext>
            </a:extLst>
          </p:cNvPr>
          <p:cNvSpPr/>
          <p:nvPr/>
        </p:nvSpPr>
        <p:spPr>
          <a:xfrm>
            <a:off x="599044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BA60DA4-36CF-4C31-9CA2-53A0BCE87C09}"/>
              </a:ext>
            </a:extLst>
          </p:cNvPr>
          <p:cNvSpPr/>
          <p:nvPr/>
        </p:nvSpPr>
        <p:spPr>
          <a:xfrm>
            <a:off x="676882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A80D38C-3C65-4ACE-BEB1-93CF7C6FB943}"/>
              </a:ext>
            </a:extLst>
          </p:cNvPr>
          <p:cNvSpPr/>
          <p:nvPr/>
        </p:nvSpPr>
        <p:spPr>
          <a:xfrm>
            <a:off x="776728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44E0D07-47C9-4BFC-9539-BDE980526168}"/>
              </a:ext>
            </a:extLst>
          </p:cNvPr>
          <p:cNvSpPr/>
          <p:nvPr/>
        </p:nvSpPr>
        <p:spPr>
          <a:xfrm>
            <a:off x="854566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08F2108-9BBF-4603-A03B-04F9C75CCCA9}"/>
              </a:ext>
            </a:extLst>
          </p:cNvPr>
          <p:cNvSpPr/>
          <p:nvPr/>
        </p:nvSpPr>
        <p:spPr>
          <a:xfrm>
            <a:off x="65993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B9EF134-82CC-4E7E-A5F5-7A0ABD92AEB4}"/>
              </a:ext>
            </a:extLst>
          </p:cNvPr>
          <p:cNvSpPr/>
          <p:nvPr/>
        </p:nvSpPr>
        <p:spPr>
          <a:xfrm>
            <a:off x="143831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32A98F9-0027-4E37-90B7-598FC8341570}"/>
              </a:ext>
            </a:extLst>
          </p:cNvPr>
          <p:cNvSpPr/>
          <p:nvPr/>
        </p:nvSpPr>
        <p:spPr>
          <a:xfrm>
            <a:off x="243677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8061A1-435B-40AC-8489-E38E9494F3EE}"/>
              </a:ext>
            </a:extLst>
          </p:cNvPr>
          <p:cNvSpPr/>
          <p:nvPr/>
        </p:nvSpPr>
        <p:spPr>
          <a:xfrm>
            <a:off x="321515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E1CB44D-BFB4-4EF6-BF34-C856FA59C26F}"/>
              </a:ext>
            </a:extLst>
          </p:cNvPr>
          <p:cNvSpPr/>
          <p:nvPr/>
        </p:nvSpPr>
        <p:spPr>
          <a:xfrm>
            <a:off x="421360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E2AF56F-0F70-408B-87DB-AFAD38B6DDE2}"/>
              </a:ext>
            </a:extLst>
          </p:cNvPr>
          <p:cNvSpPr/>
          <p:nvPr/>
        </p:nvSpPr>
        <p:spPr>
          <a:xfrm>
            <a:off x="499198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36F3C9D5-3405-4957-AB90-C2491468F944}"/>
              </a:ext>
            </a:extLst>
          </p:cNvPr>
          <p:cNvSpPr/>
          <p:nvPr/>
        </p:nvSpPr>
        <p:spPr>
          <a:xfrm>
            <a:off x="599044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6DB2143-DE6B-4E47-8E58-1F69B2935ECA}"/>
              </a:ext>
            </a:extLst>
          </p:cNvPr>
          <p:cNvSpPr/>
          <p:nvPr/>
        </p:nvSpPr>
        <p:spPr>
          <a:xfrm>
            <a:off x="676882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DE5A822-D4F0-4DBD-B09A-20374C9D99B3}"/>
              </a:ext>
            </a:extLst>
          </p:cNvPr>
          <p:cNvSpPr/>
          <p:nvPr/>
        </p:nvSpPr>
        <p:spPr>
          <a:xfrm>
            <a:off x="776728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C5342E6-B4E5-46A6-ABEA-4CB86B0A87F5}"/>
              </a:ext>
            </a:extLst>
          </p:cNvPr>
          <p:cNvSpPr/>
          <p:nvPr/>
        </p:nvSpPr>
        <p:spPr>
          <a:xfrm>
            <a:off x="854566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E86374F-89C2-416F-950B-EBE93679ECB9}"/>
              </a:ext>
            </a:extLst>
          </p:cNvPr>
          <p:cNvSpPr/>
          <p:nvPr/>
        </p:nvSpPr>
        <p:spPr>
          <a:xfrm>
            <a:off x="59607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618C5AA-01FA-437C-9594-BF72F31B30C6}"/>
              </a:ext>
            </a:extLst>
          </p:cNvPr>
          <p:cNvSpPr/>
          <p:nvPr/>
        </p:nvSpPr>
        <p:spPr>
          <a:xfrm>
            <a:off x="77172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1CDF9FE-9C2F-4E96-8B0A-DD7A2315286D}"/>
              </a:ext>
            </a:extLst>
          </p:cNvPr>
          <p:cNvSpPr/>
          <p:nvPr/>
        </p:nvSpPr>
        <p:spPr>
          <a:xfrm>
            <a:off x="23641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04D8DB9-14AA-4DB4-BC05-8DC672C601E6}"/>
              </a:ext>
            </a:extLst>
          </p:cNvPr>
          <p:cNvSpPr/>
          <p:nvPr/>
        </p:nvSpPr>
        <p:spPr>
          <a:xfrm>
            <a:off x="41206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0733CE9-DF46-4C58-B753-6EDB934CC49F}"/>
              </a:ext>
            </a:extLst>
          </p:cNvPr>
          <p:cNvSpPr/>
          <p:nvPr/>
        </p:nvSpPr>
        <p:spPr>
          <a:xfrm>
            <a:off x="595457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BCF3C96-1786-4E55-BC80-17D3CD32B847}"/>
              </a:ext>
            </a:extLst>
          </p:cNvPr>
          <p:cNvSpPr/>
          <p:nvPr/>
        </p:nvSpPr>
        <p:spPr>
          <a:xfrm>
            <a:off x="59607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27D3F7F5-3079-4AFA-9CF5-41DE35462FE0}"/>
              </a:ext>
            </a:extLst>
          </p:cNvPr>
          <p:cNvSpPr/>
          <p:nvPr/>
        </p:nvSpPr>
        <p:spPr>
          <a:xfrm>
            <a:off x="77172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C561FA79-C0C0-46A0-877E-ADEFF316BC19}"/>
              </a:ext>
            </a:extLst>
          </p:cNvPr>
          <p:cNvSpPr/>
          <p:nvPr/>
        </p:nvSpPr>
        <p:spPr>
          <a:xfrm>
            <a:off x="23641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DDABAA4-472E-4FB6-B5D6-E5C4EF903E73}"/>
              </a:ext>
            </a:extLst>
          </p:cNvPr>
          <p:cNvSpPr/>
          <p:nvPr/>
        </p:nvSpPr>
        <p:spPr>
          <a:xfrm>
            <a:off x="41206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7E171ED0-8FF8-49E6-91D9-C84C34615696}"/>
              </a:ext>
            </a:extLst>
          </p:cNvPr>
          <p:cNvSpPr/>
          <p:nvPr/>
        </p:nvSpPr>
        <p:spPr>
          <a:xfrm>
            <a:off x="5954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C3403-D4F1-474E-8EAF-7A4742C814CA}"/>
              </a:ext>
            </a:extLst>
          </p:cNvPr>
          <p:cNvSpPr txBox="1"/>
          <p:nvPr/>
        </p:nvSpPr>
        <p:spPr>
          <a:xfrm>
            <a:off x="713246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18B25-404C-4D55-86B9-8FBF04A40EF6}"/>
              </a:ext>
            </a:extLst>
          </p:cNvPr>
          <p:cNvSpPr txBox="1"/>
          <p:nvPr/>
        </p:nvSpPr>
        <p:spPr>
          <a:xfrm>
            <a:off x="2488305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AA2E7B-D324-43E3-BE6B-C0C252054B4D}"/>
              </a:ext>
            </a:extLst>
          </p:cNvPr>
          <p:cNvSpPr txBox="1"/>
          <p:nvPr/>
        </p:nvSpPr>
        <p:spPr>
          <a:xfrm>
            <a:off x="5040429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FE9F0A-D3A1-479E-AD01-F7CF9E3EE94B}"/>
              </a:ext>
            </a:extLst>
          </p:cNvPr>
          <p:cNvSpPr txBox="1"/>
          <p:nvPr/>
        </p:nvSpPr>
        <p:spPr>
          <a:xfrm>
            <a:off x="6038887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0D15B1-4446-4BA1-BC48-8C72BC0EFCEE}"/>
              </a:ext>
            </a:extLst>
          </p:cNvPr>
          <p:cNvSpPr txBox="1"/>
          <p:nvPr/>
        </p:nvSpPr>
        <p:spPr>
          <a:xfrm>
            <a:off x="8591011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76E614-4548-4A55-8374-3ACEB047DB07}"/>
              </a:ext>
            </a:extLst>
          </p:cNvPr>
          <p:cNvSpPr txBox="1"/>
          <p:nvPr/>
        </p:nvSpPr>
        <p:spPr>
          <a:xfrm>
            <a:off x="1490957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1A9C98-0726-4A3C-9B33-CCFCBEECED16}"/>
              </a:ext>
            </a:extLst>
          </p:cNvPr>
          <p:cNvSpPr txBox="1"/>
          <p:nvPr/>
        </p:nvSpPr>
        <p:spPr>
          <a:xfrm>
            <a:off x="3275715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ADBC2B-C021-47D6-8C42-08B010BD8E83}"/>
              </a:ext>
            </a:extLst>
          </p:cNvPr>
          <p:cNvSpPr txBox="1"/>
          <p:nvPr/>
        </p:nvSpPr>
        <p:spPr>
          <a:xfrm>
            <a:off x="4275857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1F4E32-39D5-4841-A701-5E961116CB5D}"/>
              </a:ext>
            </a:extLst>
          </p:cNvPr>
          <p:cNvSpPr txBox="1"/>
          <p:nvPr/>
        </p:nvSpPr>
        <p:spPr>
          <a:xfrm>
            <a:off x="6052452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13400F-F746-491A-8020-7E5EB4BBD9C4}"/>
              </a:ext>
            </a:extLst>
          </p:cNvPr>
          <p:cNvSpPr txBox="1"/>
          <p:nvPr/>
        </p:nvSpPr>
        <p:spPr>
          <a:xfrm>
            <a:off x="8613835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01" y="0"/>
            <a:ext cx="894274" cy="831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70005" y="986464"/>
            <a:ext cx="956176" cy="9431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505702A7-5E5E-92B2-5906-906C02B41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74" y="3652607"/>
            <a:ext cx="1466498" cy="14664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46C2149-5453-519A-6E59-82CC4A1C3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1" y="933190"/>
            <a:ext cx="1743139" cy="174313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29C06B33-D95E-A3F8-34E6-BDF792956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6" y="1025504"/>
            <a:ext cx="1460816" cy="14608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98B2701-2A8F-B3BB-3110-924013EDBF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54" y="3628268"/>
            <a:ext cx="1497921" cy="149792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7DAF61-0566-984D-6F31-48FA3264B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22" y="986464"/>
            <a:ext cx="1465258" cy="14652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11683E-40E6-0F12-3129-169F8E7863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2" y="3517602"/>
            <a:ext cx="1582117" cy="158211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F8B516-7762-6B02-D2F9-B38798127B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8" y="3449884"/>
            <a:ext cx="1743139" cy="174313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04C73A-A37B-5D0C-C449-DEEA7D7AC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6" y="969239"/>
            <a:ext cx="1577732" cy="157773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FD18790-1A97-A3FB-8C3F-450B928A4E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1" y="3668958"/>
            <a:ext cx="1447407" cy="144740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3C9752-F128-C0DD-350C-94E96C6414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" y="1096238"/>
            <a:ext cx="1241073" cy="124107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F3BEE4-2A12-92F7-AF6A-F4985E1E09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9" y="1093781"/>
            <a:ext cx="1241073" cy="12410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45" y="394304"/>
            <a:ext cx="5342785" cy="5438192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8736" y="394278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9" grpId="0" animBg="1"/>
      <p:bldP spid="40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2024-05-03T09:09:01Z</dcterms:created>
  <dcterms:modified xsi:type="dcterms:W3CDTF">2024-08-15T17:15:21Z</dcterms:modified>
</cp:coreProperties>
</file>