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 descr="Изображение выглядит как мультфильм, искусство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1" y="1571586"/>
            <a:ext cx="1707420" cy="170742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9" y="216089"/>
            <a:ext cx="1711334" cy="17113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03887" y="494504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51659" y="534718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751868" y="853344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97509" y="1569465"/>
            <a:ext cx="1186594" cy="17074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34" y="27222"/>
            <a:ext cx="5342785" cy="5438192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2289" y="3239934"/>
            <a:ext cx="16859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17</cp:revision>
  <dcterms:created xsi:type="dcterms:W3CDTF">2024-05-03T09:09:01Z</dcterms:created>
  <dcterms:modified xsi:type="dcterms:W3CDTF">2024-08-19T17:06:25Z</dcterms:modified>
</cp:coreProperties>
</file>