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microsoft.com/office/2007/relationships/hdphoto" Target="../media/hdphoto2.wdp"/><Relationship Id="rId12" Type="http://schemas.openxmlformats.org/officeDocument/2006/relationships/image" Target="../media/image8.png"/><Relationship Id="rId13" Type="http://schemas.microsoft.com/office/2007/relationships/hdphoto" Target="../media/hdphoto3.wdp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20" Type="http://schemas.microsoft.com/office/2007/relationships/hdphoto" Target="../media/hdphoto4.wdp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microsoft.com/office/2007/relationships/hdphoto" Target="../media/hdphoto5.wdp"/><Relationship Id="rId27" Type="http://schemas.openxmlformats.org/officeDocument/2006/relationships/image" Target="../media/image20.png"/><Relationship Id="rId28" Type="http://schemas.microsoft.com/office/2007/relationships/hdphoto" Target="../media/hdphoto6.wdp"/><Relationship Id="rId29" Type="http://schemas.openxmlformats.org/officeDocument/2006/relationships/image" Target="../media/image21.png"/><Relationship Id="rId30" Type="http://schemas.microsoft.com/office/2007/relationships/hdphoto" Target="../media/hdphoto7.wdp"/><Relationship Id="rId31" Type="http://schemas.openxmlformats.org/officeDocument/2006/relationships/image" Target="../media/image22.png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849F2BE-2E12-0E88-83F1-CE792871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9712C2DF-776D-ADDD-EFC3-06B075E1A9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1"/>
          <a:stretch/>
        </p:blipFill>
        <p:spPr>
          <a:xfrm>
            <a:off x="1948634" y="1840351"/>
            <a:ext cx="3718574" cy="348129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4AC6F64B-A8B8-523D-1460-3B83A6D35A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" y="4095812"/>
            <a:ext cx="1315144" cy="13151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94" y="4298516"/>
            <a:ext cx="2575553" cy="257555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C6868C0-43D8-22C1-6D85-EF365EAC55E5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utout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30" y="4730404"/>
            <a:ext cx="1060824" cy="106082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E9D9ACF-6F70-92DB-9254-699B102CD84F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5" y="3529807"/>
            <a:ext cx="1382517" cy="138251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59DE855-4FE0-5530-D357-C8B721E50A2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137" r="-1" b="-61917"/>
          <a:stretch/>
        </p:blipFill>
        <p:spPr>
          <a:xfrm>
            <a:off x="809285" y="3976755"/>
            <a:ext cx="1094076" cy="1382516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854E3EF0-A09B-FE4A-05A7-7BE05B3B24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55" y="3976755"/>
            <a:ext cx="853836" cy="853836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D1083D0-DB18-9BAC-56BB-1B07D9E95C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4" y="3529807"/>
            <a:ext cx="1382517" cy="13825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EC37515-8FF8-37BB-3FA7-D139E67FA0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11" y="4730404"/>
            <a:ext cx="1060824" cy="10608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D8D74EB5-C3DF-58A6-5FCF-D7B05C8F658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8649" r="19001"/>
          <a:stretch/>
        </p:blipFill>
        <p:spPr>
          <a:xfrm>
            <a:off x="6637977" y="4298515"/>
            <a:ext cx="1269324" cy="165671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9FA73CA0-F189-D09E-88F8-9BB0F0FBAD2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/>
          <a:stretch/>
        </p:blipFill>
        <p:spPr>
          <a:xfrm>
            <a:off x="5977240" y="3076574"/>
            <a:ext cx="1474000" cy="13408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B819A4-5218-0958-FED2-78D07ACD5327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37434"/>
            <a:ext cx="1210599" cy="121059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A1A383B-6E94-0B20-E698-A79E592ADEA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37433"/>
            <a:ext cx="1210599" cy="1210599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8FE310DE-1FEC-68B5-B17A-27468969C7BC}"/>
              </a:ext>
            </a:extLst>
          </p:cNvPr>
          <p:cNvSpPr/>
          <p:nvPr/>
        </p:nvSpPr>
        <p:spPr>
          <a:xfrm>
            <a:off x="3330629" y="158667"/>
            <a:ext cx="5444293" cy="68577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E546EF-9D5B-C180-A710-0906EC2BB46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3" y="117624"/>
            <a:ext cx="753199" cy="767565"/>
          </a:xfrm>
          <a:prstGeom prst="rect">
            <a:avLst/>
          </a:prstGeom>
          <a:effectLst/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1889581-DB7E-07DB-47F4-148C44E1C12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30" y="119419"/>
            <a:ext cx="753199" cy="767565"/>
          </a:xfrm>
          <a:prstGeom prst="rect">
            <a:avLst/>
          </a:prstGeom>
          <a:effectLst/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F498831-80B7-04D1-3307-CE8A675A21C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30" y="122618"/>
            <a:ext cx="753199" cy="767565"/>
          </a:xfrm>
          <a:prstGeom prst="rect">
            <a:avLst/>
          </a:prstGeom>
          <a:effectLst/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D2C9461-57CC-7450-FD3E-E33CB1B52D8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30" y="125769"/>
            <a:ext cx="753199" cy="767565"/>
          </a:xfrm>
          <a:prstGeom prst="rect">
            <a:avLst/>
          </a:prstGeom>
          <a:effectLst/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63CD8D5-1B09-7FDE-CD80-D429BCF7B66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2618"/>
            <a:ext cx="753199" cy="767565"/>
          </a:xfrm>
          <a:prstGeom prst="rect">
            <a:avLst/>
          </a:prstGeom>
          <a:effectLst/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74A2D77-35FD-38AA-0FCA-C9717D7EE7E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72" y="119419"/>
            <a:ext cx="753199" cy="767565"/>
          </a:xfrm>
          <a:prstGeom prst="rect">
            <a:avLst/>
          </a:prstGeom>
          <a:effectLst/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F814421-EFE4-6FD6-3CDA-32921164D36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97" y="11085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8A4957-F1A4-1EE3-2FD2-0F191EC0647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40" y="11762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666A2DE-8EE1-2DD4-D36A-2E1F1F2230F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80" y="125769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38A3483-14DC-01AB-4D7B-5EC81925216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00" y="125768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C940B49E-86A7-22A6-B891-FD15C191543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4193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5B3018A-149A-75CD-0826-3BF230DC4BB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86" y="109416"/>
            <a:ext cx="753199" cy="767565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8E4AE94-731C-E1C5-5632-3A5FA5093E9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94" y="121042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F936C30-6B1F-D6DE-E12B-EC706835859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96" y="109415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418">
            <a:off x="4087682" y="1543930"/>
            <a:ext cx="4624683" cy="4624683"/>
          </a:xfrm>
          <a:prstGeom prst="rect">
            <a:avLst/>
          </a:prstGeom>
        </p:spPr>
      </p:pic>
      <p:pic>
        <p:nvPicPr>
          <p:cNvPr id="8" name="Рисунок 7" descr="Изображение выглядит как круг, шляп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BA09D173-6A43-1905-1395-2A7BC063EF85}"/>
              </a:ext>
            </a:extLst>
          </p:cNvPr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95" y="4684320"/>
            <a:ext cx="1382516" cy="138251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C022874-8280-CA9D-AB10-7BBB9BF7755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1055" y="5828298"/>
            <a:ext cx="1196446" cy="119644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40C3A91-76EC-EBAD-776B-2134AE4D942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102" y="3341145"/>
            <a:ext cx="801940" cy="80194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шляп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C7C65E92-20AD-7856-5975-8CC8A66AFEC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14" y="4679655"/>
            <a:ext cx="1382516" cy="13825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0830C6C-49B3-952F-5339-8DDDB7099BB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79" y="3341144"/>
            <a:ext cx="801940" cy="80194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екоративная подушка, подуш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A85362-6C28-545D-44B5-467820F1D70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0" r="12247"/>
          <a:stretch/>
        </p:blipFill>
        <p:spPr>
          <a:xfrm>
            <a:off x="7907301" y="3395743"/>
            <a:ext cx="1036426" cy="100793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E3B01E59-47CD-6AB6-DBF9-BDC2BD861E2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4128" y="5809826"/>
            <a:ext cx="1196446" cy="119644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73C5FEFA-B4AB-3C8F-4918-A2E02E43131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05" y="5399372"/>
            <a:ext cx="1515457" cy="1515457"/>
          </a:xfrm>
          <a:prstGeom prst="rect">
            <a:avLst/>
          </a:prstGeom>
        </p:spPr>
      </p:pic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544429" y="4136559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36</cp:revision>
  <dcterms:created xsi:type="dcterms:W3CDTF">2024-07-21T13:02:50Z</dcterms:created>
  <dcterms:modified xsi:type="dcterms:W3CDTF">2024-12-02T15:49:21Z</dcterms:modified>
</cp:coreProperties>
</file>