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8"/>
  </p:normalViewPr>
  <p:slideViewPr>
    <p:cSldViewPr snapToGrid="0">
      <p:cViewPr varScale="1">
        <p:scale>
          <a:sx n="94" d="100"/>
          <a:sy n="94" d="100"/>
        </p:scale>
        <p:origin x="64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D426B-59D5-400F-97B1-4FDA7CD9CE24}" type="datetimeFigureOut">
              <a:rPr lang="ru-RU" smtClean="0"/>
              <a:t>13.09.2024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96288-3E2F-484E-B0B1-B75ABF1458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D426B-59D5-400F-97B1-4FDA7CD9CE24}" type="datetimeFigureOut">
              <a:rPr lang="ru-RU" smtClean="0"/>
              <a:t>13.09.2024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96288-3E2F-484E-B0B1-B75ABF1458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D426B-59D5-400F-97B1-4FDA7CD9CE24}" type="datetimeFigureOut">
              <a:rPr lang="ru-RU" smtClean="0"/>
              <a:t>13.09.2024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96288-3E2F-484E-B0B1-B75ABF1458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D426B-59D5-400F-97B1-4FDA7CD9CE24}" type="datetimeFigureOut">
              <a:rPr lang="ru-RU" smtClean="0"/>
              <a:t>13.09.2024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96288-3E2F-484E-B0B1-B75ABF1458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D426B-59D5-400F-97B1-4FDA7CD9CE24}" type="datetimeFigureOut">
              <a:rPr lang="ru-RU" smtClean="0"/>
              <a:t>13.09.2024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96288-3E2F-484E-B0B1-B75ABF1458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D426B-59D5-400F-97B1-4FDA7CD9CE24}" type="datetimeFigureOut">
              <a:rPr lang="ru-RU" smtClean="0"/>
              <a:t>13.09.2024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96288-3E2F-484E-B0B1-B75ABF1458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D426B-59D5-400F-97B1-4FDA7CD9CE24}" type="datetimeFigureOut">
              <a:rPr lang="ru-RU" smtClean="0"/>
              <a:t>13.09.2024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96288-3E2F-484E-B0B1-B75ABF1458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D426B-59D5-400F-97B1-4FDA7CD9CE24}" type="datetimeFigureOut">
              <a:rPr lang="ru-RU" smtClean="0"/>
              <a:t>13.09.2024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96288-3E2F-484E-B0B1-B75ABF1458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D426B-59D5-400F-97B1-4FDA7CD9CE24}" type="datetimeFigureOut">
              <a:rPr lang="ru-RU" smtClean="0"/>
              <a:t>13.09.2024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96288-3E2F-484E-B0B1-B75ABF1458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D426B-59D5-400F-97B1-4FDA7CD9CE24}" type="datetimeFigureOut">
              <a:rPr lang="ru-RU" smtClean="0"/>
              <a:t>13.09.2024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96288-3E2F-484E-B0B1-B75ABF1458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D426B-59D5-400F-97B1-4FDA7CD9CE24}" type="datetimeFigureOut">
              <a:rPr lang="ru-RU" smtClean="0"/>
              <a:t>13.09.2024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96288-3E2F-484E-B0B1-B75ABF1458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FD426B-59D5-400F-97B1-4FDA7CD9CE24}" type="datetimeFigureOut">
              <a:rPr lang="ru-RU" smtClean="0"/>
              <a:t>13.09.2024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996288-3E2F-484E-B0B1-B75ABF14581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microsoft.com/office/2007/relationships/hdphoto" Target="../media/hdphoto1.wdp"/><Relationship Id="rId9" Type="http://schemas.openxmlformats.org/officeDocument/2006/relationships/image" Target="../media/image6.jpe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jpeg"/><Relationship Id="rId14" Type="http://schemas.openxmlformats.org/officeDocument/2006/relationships/image" Target="../media/image11.jpe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microsoft.com/office/2007/relationships/hdphoto" Target="../media/hdphoto2.wdp"/><Relationship Id="rId20" Type="http://schemas.openxmlformats.org/officeDocument/2006/relationships/image" Target="../media/image16.png"/><Relationship Id="rId21" Type="http://schemas.microsoft.com/office/2007/relationships/hdphoto" Target="../media/hdphoto3.wdp"/><Relationship Id="rId22" Type="http://schemas.openxmlformats.org/officeDocument/2006/relationships/image" Target="../media/image17.png"/><Relationship Id="rId23" Type="http://schemas.microsoft.com/office/2007/relationships/hdphoto" Target="../media/hdphoto4.wdp"/><Relationship Id="rId24" Type="http://schemas.openxmlformats.org/officeDocument/2006/relationships/image" Target="../media/image18.png"/><Relationship Id="rId25" Type="http://schemas.microsoft.com/office/2007/relationships/hdphoto" Target="../media/hdphoto5.wdp"/><Relationship Id="rId26" Type="http://schemas.openxmlformats.org/officeDocument/2006/relationships/image" Target="../media/image19.png"/><Relationship Id="rId27" Type="http://schemas.openxmlformats.org/officeDocument/2006/relationships/image" Target="../media/image20.png"/><Relationship Id="rId28" Type="http://schemas.microsoft.com/office/2007/relationships/hdphoto" Target="../media/hdphoto6.wdp"/><Relationship Id="rId29" Type="http://schemas.openxmlformats.org/officeDocument/2006/relationships/image" Target="../media/image21.png"/><Relationship Id="rId30" Type="http://schemas.openxmlformats.org/officeDocument/2006/relationships/image" Target="../media/image22.png"/><Relationship Id="rId31" Type="http://schemas.microsoft.com/office/2007/relationships/hdphoto" Target="../media/hdphoto7.wdp"/><Relationship Id="rId32" Type="http://schemas.openxmlformats.org/officeDocument/2006/relationships/image" Target="../media/image23.png"/><Relationship Id="rId33" Type="http://schemas.openxmlformats.org/officeDocument/2006/relationships/image" Target="../media/image24.png"/><Relationship Id="rId34" Type="http://schemas.openxmlformats.org/officeDocument/2006/relationships/image" Target="../media/image25.png"/><Relationship Id="rId35" Type="http://schemas.openxmlformats.org/officeDocument/2006/relationships/image" Target="../media/image26.png"/><Relationship Id="rId36" Type="http://schemas.microsoft.com/office/2007/relationships/hdphoto" Target="../media/hdphoto8.wdp"/><Relationship Id="rId37" Type="http://schemas.openxmlformats.org/officeDocument/2006/relationships/image" Target="../media/image27.jpeg"/><Relationship Id="rId38" Type="http://schemas.openxmlformats.org/officeDocument/2006/relationships/image" Target="../media/image28.png"/><Relationship Id="rId39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1" y="232"/>
            <a:ext cx="12192000" cy="807144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071" y="2531854"/>
            <a:ext cx="4380928" cy="402287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5075" y="-1"/>
            <a:ext cx="986925" cy="917667"/>
          </a:xfrm>
          <a:prstGeom prst="rect">
            <a:avLst/>
          </a:prstGeom>
        </p:spPr>
      </p:pic>
      <p:sp>
        <p:nvSpPr>
          <p:cNvPr id="10" name="Прямоугольник: скругленные углы 9"/>
          <p:cNvSpPr/>
          <p:nvPr/>
        </p:nvSpPr>
        <p:spPr>
          <a:xfrm>
            <a:off x="5049369" y="172365"/>
            <a:ext cx="4380928" cy="3828664"/>
          </a:xfrm>
          <a:prstGeom prst="round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708" y="2970465"/>
            <a:ext cx="3415236" cy="341523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664" y="2936181"/>
            <a:ext cx="3317108" cy="331710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05052" y="2785670"/>
            <a:ext cx="3415236" cy="350572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279" y="2929043"/>
            <a:ext cx="3190747" cy="319074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1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100" y="3327025"/>
            <a:ext cx="3904236" cy="2566194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329" y="2759029"/>
            <a:ext cx="3466645" cy="346664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32" y="2795651"/>
            <a:ext cx="3466646" cy="352839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75372" y="3381248"/>
            <a:ext cx="3700326" cy="2457747"/>
          </a:xfrm>
          <a:prstGeom prst="rect">
            <a:avLst/>
          </a:prstGeom>
        </p:spPr>
      </p:pic>
      <p:grpSp>
        <p:nvGrpSpPr>
          <p:cNvPr id="17" name="Группа 16"/>
          <p:cNvGrpSpPr/>
          <p:nvPr/>
        </p:nvGrpSpPr>
        <p:grpSpPr>
          <a:xfrm>
            <a:off x="5374085" y="1283034"/>
            <a:ext cx="3943226" cy="1469311"/>
            <a:chOff x="5374085" y="1283034"/>
            <a:chExt cx="3943226" cy="1469311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74085" y="1308515"/>
              <a:ext cx="1443830" cy="1443830"/>
            </a:xfrm>
            <a:prstGeom prst="rect">
              <a:avLst/>
            </a:prstGeom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6644880" y="1295251"/>
              <a:ext cx="1438781" cy="1444877"/>
            </a:xfrm>
            <a:prstGeom prst="rect">
              <a:avLst/>
            </a:prstGeom>
          </p:spPr>
        </p:pic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7878530" y="1283034"/>
              <a:ext cx="1438781" cy="1444877"/>
            </a:xfrm>
            <a:prstGeom prst="rect">
              <a:avLst/>
            </a:prstGeom>
          </p:spPr>
        </p:pic>
      </p:grpSp>
      <p:pic>
        <p:nvPicPr>
          <p:cNvPr id="21" name="Рисунок 20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1497" y="385499"/>
            <a:ext cx="3263197" cy="3480743"/>
          </a:xfrm>
          <a:prstGeom prst="rect">
            <a:avLst/>
          </a:prstGeom>
        </p:spPr>
      </p:pic>
      <p:grpSp>
        <p:nvGrpSpPr>
          <p:cNvPr id="23" name="Группа 22"/>
          <p:cNvGrpSpPr/>
          <p:nvPr/>
        </p:nvGrpSpPr>
        <p:grpSpPr>
          <a:xfrm>
            <a:off x="5888631" y="24272"/>
            <a:ext cx="2135696" cy="4334912"/>
            <a:chOff x="5888631" y="24272"/>
            <a:chExt cx="2135696" cy="4334912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18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ackgroundRemoval t="48948" b="83015" l="40564" r="6528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74" t="44690" r="31623" b="12727"/>
            <a:stretch>
              <a:fillRect/>
            </a:stretch>
          </p:blipFill>
          <p:spPr>
            <a:xfrm>
              <a:off x="5888631" y="24272"/>
              <a:ext cx="2135696" cy="4334912"/>
            </a:xfrm>
            <a:prstGeom prst="rect">
              <a:avLst/>
            </a:prstGeom>
          </p:spPr>
        </p:pic>
        <p:pic>
          <p:nvPicPr>
            <p:cNvPr id="19" name="Рисунок 18"/>
            <p:cNvPicPr>
              <a:picLocks noChangeAspect="1"/>
            </p:cNvPicPr>
            <p:nvPr/>
          </p:nvPicPr>
          <p:blipFill rotWithShape="1">
            <a:blip r:embed="rId20"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backgroundRemoval t="78670" b="97645" l="10000" r="90000">
                          <a14:foregroundMark x1="30857" y1="78670" x2="30857" y2="7867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551" t="76176" r="40907" b="-1535"/>
            <a:stretch>
              <a:fillRect/>
            </a:stretch>
          </p:blipFill>
          <p:spPr>
            <a:xfrm rot="16200000">
              <a:off x="6812121" y="642840"/>
              <a:ext cx="1042737" cy="838133"/>
            </a:xfrm>
            <a:prstGeom prst="rect">
              <a:avLst/>
            </a:prstGeom>
          </p:spPr>
        </p:pic>
      </p:grpSp>
      <p:pic>
        <p:nvPicPr>
          <p:cNvPr id="28" name="Рисунок 27"/>
          <p:cNvPicPr>
            <a:picLocks noChangeAspect="1"/>
          </p:cNvPicPr>
          <p:nvPr/>
        </p:nvPicPr>
        <p:blipFill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1747" y="172365"/>
            <a:ext cx="3429000" cy="3429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14352" b="77500" l="11300" r="89900">
                        <a14:foregroundMark x1="11300" y1="30741" x2="11300" y2="30741"/>
                        <a14:foregroundMark x1="16100" y1="20463" x2="16100" y2="20463"/>
                        <a14:foregroundMark x1="47700" y1="14352" x2="47700" y2="14352"/>
                        <a14:foregroundMark x1="89900" y1="26296" x2="89900" y2="26296"/>
                        <a14:foregroundMark x1="56400" y1="76667" x2="56400" y2="76667"/>
                        <a14:foregroundMark x1="42000" y1="77407" x2="42000" y2="77407"/>
                        <a14:foregroundMark x1="53600" y1="77500" x2="53600" y2="77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44" t="10988" r="6000" b="19382"/>
          <a:stretch>
            <a:fillRect/>
          </a:stretch>
        </p:blipFill>
        <p:spPr>
          <a:xfrm>
            <a:off x="5577903" y="790874"/>
            <a:ext cx="3385334" cy="2836333"/>
          </a:xfrm>
          <a:prstGeom prst="rect">
            <a:avLst/>
          </a:prstGeom>
        </p:spPr>
      </p:pic>
      <p:grpSp>
        <p:nvGrpSpPr>
          <p:cNvPr id="37" name="Группа 36"/>
          <p:cNvGrpSpPr/>
          <p:nvPr/>
        </p:nvGrpSpPr>
        <p:grpSpPr>
          <a:xfrm>
            <a:off x="5816531" y="385499"/>
            <a:ext cx="2908078" cy="3450590"/>
            <a:chOff x="5695794" y="329853"/>
            <a:chExt cx="2908078" cy="3450590"/>
          </a:xfrm>
        </p:grpSpPr>
        <p:pic>
          <p:nvPicPr>
            <p:cNvPr id="30" name="Рисунок 29"/>
            <p:cNvPicPr>
              <a:picLocks noChangeAspect="1"/>
            </p:cNvPicPr>
            <p:nvPr/>
          </p:nvPicPr>
          <p:blipFill rotWithShape="1">
            <a:blip r:embed="rId26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ackgroundRemoval t="1697" b="97217" l="3400" r="94000">
                          <a14:foregroundMark x1="31600" y1="27766" x2="31600" y2="27766"/>
                          <a14:foregroundMark x1="43100" y1="20231" x2="42900" y2="25866"/>
                          <a14:foregroundMark x1="61300" y1="17379" x2="63500" y2="22335"/>
                          <a14:foregroundMark x1="72600" y1="23829" x2="75000" y2="27088"/>
                          <a14:foregroundMark x1="79600" y1="26409" x2="81300" y2="28717"/>
                          <a14:foregroundMark x1="79400" y1="23829" x2="69100" y2="18330"/>
                          <a14:foregroundMark x1="69100" y1="18330" x2="36700" y2="17040"/>
                          <a14:foregroundMark x1="36700" y1="17040" x2="25300" y2="28717"/>
                          <a14:foregroundMark x1="25300" y1="28717" x2="50200" y2="25187"/>
                          <a14:foregroundMark x1="50200" y1="25187" x2="82100" y2="26205"/>
                          <a14:foregroundMark x1="82100" y1="26205" x2="85700" y2="26001"/>
                          <a14:foregroundMark x1="88900" y1="25458" x2="77500" y2="18262"/>
                          <a14:foregroundMark x1="77500" y1="18262" x2="47700" y2="11202"/>
                          <a14:foregroundMark x1="47700" y1="11202" x2="24100" y2="13170"/>
                          <a14:foregroundMark x1="24100" y1="13170" x2="14800" y2="18126"/>
                          <a14:foregroundMark x1="14800" y1="18126" x2="10800" y2="26069"/>
                          <a14:foregroundMark x1="10800" y1="26069" x2="15500" y2="33605"/>
                          <a14:foregroundMark x1="15500" y1="33605" x2="41800" y2="30414"/>
                          <a14:foregroundMark x1="41800" y1="30414" x2="47400" y2="30414"/>
                          <a14:foregroundMark x1="45600" y1="32043" x2="45800" y2="35166"/>
                          <a14:foregroundMark x1="76000" y1="33809" x2="85000" y2="27834"/>
                          <a14:foregroundMark x1="85000" y1="27834" x2="86700" y2="24372"/>
                          <a14:foregroundMark x1="87500" y1="24372" x2="77900" y2="13510"/>
                          <a14:foregroundMark x1="77900" y1="13510" x2="65900" y2="9301"/>
                          <a14:foregroundMark x1="65900" y1="9301" x2="38700" y2="8622"/>
                          <a14:foregroundMark x1="94000" y1="23557" x2="94000" y2="23557"/>
                          <a14:foregroundMark x1="6200" y1="29124" x2="6200" y2="29124"/>
                          <a14:foregroundMark x1="3400" y1="22743" x2="3400" y2="22743"/>
                          <a14:foregroundMark x1="58900" y1="93075" x2="58900" y2="93075"/>
                          <a14:foregroundMark x1="35100" y1="96809" x2="35100" y2="96809"/>
                          <a14:foregroundMark x1="60700" y1="97352" x2="60700" y2="97352"/>
                          <a14:foregroundMark x1="51200" y1="3734" x2="51200" y2="3734"/>
                          <a14:foregroundMark x1="64900" y1="2919" x2="64900" y2="2919"/>
                          <a14:foregroundMark x1="49700" y1="1697" x2="49700" y2="169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971" t="44058" r="24827" b="15503"/>
            <a:stretch>
              <a:fillRect/>
            </a:stretch>
          </p:blipFill>
          <p:spPr>
            <a:xfrm>
              <a:off x="5695794" y="329853"/>
              <a:ext cx="2908078" cy="3450590"/>
            </a:xfrm>
            <a:prstGeom prst="rect">
              <a:avLst/>
            </a:prstGeom>
          </p:spPr>
        </p:pic>
        <p:pic>
          <p:nvPicPr>
            <p:cNvPr id="32" name="Рисунок 31"/>
            <p:cNvPicPr>
              <a:picLocks noChangeAspect="1"/>
            </p:cNvPicPr>
            <p:nvPr/>
          </p:nvPicPr>
          <p:blipFill rotWithShape="1">
            <a:blip r:embed="rId27">
              <a:extLst>
                <a:ext uri="{BEBA8EAE-BF5A-486C-A8C5-ECC9F3942E4B}">
                  <a14:imgProps xmlns:a14="http://schemas.microsoft.com/office/drawing/2010/main">
                    <a14:imgLayer r:embed="rId28">
                      <a14:imgEffect>
                        <a14:backgroundRemoval t="47494" b="62086" l="43163" r="66623">
                          <a14:foregroundMark x1="58652" y1="50647" x2="58652" y2="50647"/>
                          <a14:foregroundMark x1="54504" y1="48626" x2="63875" y2="53832"/>
                          <a14:foregroundMark x1="64207" y1="58009" x2="63577" y2="59256"/>
                          <a14:foregroundMark x1="65306" y1="55832" x2="65115" y2="56209"/>
                          <a14:foregroundMark x1="56448" y1="48343" x2="63556" y2="52949"/>
                          <a14:foregroundMark x1="59689" y1="51576" x2="60596" y2="55335"/>
                          <a14:foregroundMark x1="56902" y1="51698" x2="58004" y2="61156"/>
                          <a14:foregroundMark x1="58004" y1="61156" x2="58846" y2="60186"/>
                          <a14:foregroundMark x1="64031" y1="51698" x2="64648" y2="56029"/>
                          <a14:foregroundMark x1="63678" y1="60379" x2="63189" y2="60873"/>
                          <a14:backgroundMark x1="63383" y1="61803" x2="63553" y2="60999"/>
                          <a14:backgroundMark x1="64226" y1="50889" x2="64508" y2="51672"/>
                          <a14:backgroundMark x1="63577" y1="61964" x2="65327" y2="54123"/>
                          <a14:backgroundMark x1="66818" y1="58165" x2="66818" y2="58165"/>
                          <a14:backgroundMark x1="65781" y1="59539" x2="65781" y2="59539"/>
                          <a14:backgroundMark x1="65522" y1="61399" x2="65522" y2="61399"/>
                          <a14:backgroundMark x1="66429" y1="58731" x2="66429" y2="58731"/>
                          <a14:backgroundMark x1="65975" y1="56952" x2="65133" y2="611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650" t="45727" r="33126" b="36083"/>
            <a:stretch>
              <a:fillRect/>
            </a:stretch>
          </p:blipFill>
          <p:spPr>
            <a:xfrm>
              <a:off x="7393432" y="1111194"/>
              <a:ext cx="395103" cy="439328"/>
            </a:xfrm>
            <a:prstGeom prst="rect">
              <a:avLst/>
            </a:prstGeom>
          </p:spPr>
        </p:pic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29"/>
            <a:stretch>
              <a:fillRect/>
            </a:stretch>
          </p:blipFill>
          <p:spPr>
            <a:xfrm flipH="1">
              <a:off x="6796344" y="1602158"/>
              <a:ext cx="420699" cy="438950"/>
            </a:xfrm>
            <a:prstGeom prst="rect">
              <a:avLst/>
            </a:prstGeom>
          </p:spPr>
        </p:pic>
        <p:pic>
          <p:nvPicPr>
            <p:cNvPr id="35" name="Рисунок 34"/>
            <p:cNvPicPr>
              <a:picLocks noChangeAspect="1"/>
            </p:cNvPicPr>
            <p:nvPr/>
          </p:nvPicPr>
          <p:blipFill rotWithShape="1">
            <a:blip r:embed="rId30">
              <a:extLst>
                <a:ext uri="{BEBA8EAE-BF5A-486C-A8C5-ECC9F3942E4B}">
                  <a14:imgProps xmlns:a14="http://schemas.microsoft.com/office/drawing/2010/main">
                    <a14:imgLayer r:embed="rId31">
                      <a14:imgEffect>
                        <a14:backgroundRemoval t="87308" b="98585" l="32469" r="61698">
                          <a14:foregroundMark x1="32469" y1="94422" x2="32469" y2="94422"/>
                          <a14:foregroundMark x1="41996" y1="87712" x2="54180" y2="88804"/>
                          <a14:foregroundMark x1="54180" y1="88804" x2="59883" y2="95715"/>
                          <a14:foregroundMark x1="59883" y1="95715" x2="59883" y2="96039"/>
                          <a14:foregroundMark x1="34867" y1="94179" x2="46533" y2="9603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361" t="85932" r="34672"/>
            <a:stretch>
              <a:fillRect/>
            </a:stretch>
          </p:blipFill>
          <p:spPr>
            <a:xfrm rot="17055760">
              <a:off x="6606649" y="2676543"/>
              <a:ext cx="791482" cy="496244"/>
            </a:xfrm>
            <a:prstGeom prst="rect">
              <a:avLst/>
            </a:prstGeom>
          </p:spPr>
        </p:pic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32"/>
            <a:stretch>
              <a:fillRect/>
            </a:stretch>
          </p:blipFill>
          <p:spPr>
            <a:xfrm rot="10181805">
              <a:off x="7395865" y="2246513"/>
              <a:ext cx="499915" cy="792549"/>
            </a:xfrm>
            <a:prstGeom prst="rect">
              <a:avLst/>
            </a:prstGeom>
          </p:spPr>
        </p:pic>
      </p:grpSp>
      <p:grpSp>
        <p:nvGrpSpPr>
          <p:cNvPr id="42" name="Группа 41"/>
          <p:cNvGrpSpPr/>
          <p:nvPr/>
        </p:nvGrpSpPr>
        <p:grpSpPr>
          <a:xfrm>
            <a:off x="5367862" y="813567"/>
            <a:ext cx="3423617" cy="2848080"/>
            <a:chOff x="5367862" y="813567"/>
            <a:chExt cx="3423617" cy="2848080"/>
          </a:xfrm>
        </p:grpSpPr>
        <p:pic>
          <p:nvPicPr>
            <p:cNvPr id="39" name="Рисунок 38"/>
            <p:cNvPicPr>
              <a:picLocks noChangeAspect="1"/>
            </p:cNvPicPr>
            <p:nvPr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367862" y="813567"/>
              <a:ext cx="3115430" cy="2624606"/>
            </a:xfrm>
            <a:prstGeom prst="rect">
              <a:avLst/>
            </a:prstGeom>
          </p:spPr>
        </p:pic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3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04050" y="2909551"/>
              <a:ext cx="887429" cy="752096"/>
            </a:xfrm>
            <a:prstGeom prst="rect">
              <a:avLst/>
            </a:prstGeom>
          </p:spPr>
        </p:pic>
      </p:grpSp>
      <p:grpSp>
        <p:nvGrpSpPr>
          <p:cNvPr id="47" name="Группа 46"/>
          <p:cNvGrpSpPr/>
          <p:nvPr/>
        </p:nvGrpSpPr>
        <p:grpSpPr>
          <a:xfrm>
            <a:off x="5611539" y="766246"/>
            <a:ext cx="3326537" cy="3135298"/>
            <a:chOff x="5611539" y="766246"/>
            <a:chExt cx="3326537" cy="3135298"/>
          </a:xfrm>
        </p:grpSpPr>
        <p:pic>
          <p:nvPicPr>
            <p:cNvPr id="44" name="Рисунок 43"/>
            <p:cNvPicPr>
              <a:picLocks noChangeAspect="1"/>
            </p:cNvPicPr>
            <p:nvPr/>
          </p:nvPicPr>
          <p:blipFill rotWithShape="1">
            <a:blip r:embed="rId35">
              <a:extLst>
                <a:ext uri="{BEBA8EAE-BF5A-486C-A8C5-ECC9F3942E4B}">
                  <a14:imgProps xmlns:a14="http://schemas.microsoft.com/office/drawing/2010/main">
                    <a14:imgLayer r:embed="rId36">
                      <a14:imgEffect>
                        <a14:backgroundRemoval t="4446" b="89976" l="4495" r="89957">
                          <a14:foregroundMark x1="12434" y1="18108" x2="16212" y2="28577"/>
                          <a14:foregroundMark x1="7556" y1="16209" x2="4543" y2="31447"/>
                          <a14:foregroundMark x1="15065" y1="4446" x2="15065" y2="4446"/>
                          <a14:foregroundMark x1="18460" y1="16209" x2="22190" y2="31447"/>
                          <a14:foregroundMark x1="32712" y1="33953" x2="31612" y2="35570"/>
                          <a14:foregroundMark x1="36107" y1="33953" x2="35725" y2="3779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5164" b="57189"/>
            <a:stretch>
              <a:fillRect/>
            </a:stretch>
          </p:blipFill>
          <p:spPr>
            <a:xfrm>
              <a:off x="6109167" y="766246"/>
              <a:ext cx="2397151" cy="2214065"/>
            </a:xfrm>
            <a:prstGeom prst="rect">
              <a:avLst/>
            </a:prstGeom>
          </p:spPr>
        </p:pic>
        <p:pic>
          <p:nvPicPr>
            <p:cNvPr id="46" name="Рисунок 45"/>
            <p:cNvPicPr>
              <a:picLocks noChangeAspect="1"/>
            </p:cNvPicPr>
            <p:nvPr/>
          </p:nvPicPr>
          <p:blipFill rotWithShape="1">
            <a:blip r:embed="rId3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25" t="6310" r="10862" b="53076"/>
            <a:stretch>
              <a:fillRect/>
            </a:stretch>
          </p:blipFill>
          <p:spPr>
            <a:xfrm>
              <a:off x="5611539" y="2173355"/>
              <a:ext cx="3326537" cy="1728189"/>
            </a:xfrm>
            <a:prstGeom prst="rect">
              <a:avLst/>
            </a:prstGeom>
          </p:spPr>
        </p:pic>
      </p:grpSp>
      <p:pic>
        <p:nvPicPr>
          <p:cNvPr id="163" name="Picture 162" descr="image.png"/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9317990" y="3710305"/>
            <a:ext cx="2762250" cy="2838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Лия Добровольская</cp:lastModifiedBy>
  <cp:revision>7</cp:revision>
  <dcterms:created xsi:type="dcterms:W3CDTF">2024-04-29T20:26:00Z</dcterms:created>
  <dcterms:modified xsi:type="dcterms:W3CDTF">2024-09-13T12:02:54Z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1487E73832B64647AF2D6D23881475E8_12</vt:lpwstr>
  </property>
  <property fmtid="{D5CDD505-2E9C-101B-9397-08002B2CF9AE}" pid="3" name="KSOProductBuildVer">
    <vt:lpwstr>1033-12.2.0.17119</vt:lpwstr>
  </property>
</Properties>
</file>