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04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66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1398E8-12FC-436A-8904-C615008E17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7E31A0C-14E1-470B-8E14-C13D1F17CA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C4B075D-61B4-4AB1-B0D6-56295E44F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15231F5-6098-4EB3-A29E-880E9E23D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B929655-820A-46FB-B6CF-9BA1A54F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0719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B94A4A-5E17-434D-9A7A-D6779D475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0983D7C-459E-4184-A4C4-49E09C6747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232BC40-0379-40F3-938E-ED466B375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0E4FA16-1268-4380-A403-C8BBCB7F5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6E79588-F95E-4248-8C62-494ADB5A2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2992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72C6EE26-6533-4969-8755-FA9945030E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E0E4A52-6337-4CF0-9DDE-F168C6F63A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9C5BEC4-2C6F-4D5E-B317-3FF7AA152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C770282-383C-422A-96BD-A92968A25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6A2445A-AFA8-446B-BE58-5A4CE6698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4998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EBDEEA-7C11-43F3-A2DB-8AE862631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F15CD25-7E9D-4A1F-95E5-B389E7317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16F60B-4CF8-4034-8BF0-4C7181D1A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2E141D4-EE6C-4C51-983E-282231B4C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7C8ECE1-893A-49DE-B389-E721FA13E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3771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FDBE23-6098-4D3D-9634-6477C82B4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6988171-3A47-406C-9ED4-18A12C0EB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D55EFDE-11CA-4FB6-A13A-2890F543C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78BFB2A-E96A-4D2F-9ABC-491D82386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65FB454-CEFE-4D9E-A9F5-B348BD715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6272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ABDED8-5B9E-4370-8D6F-217FEF0BF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EE338B-B67E-4C43-AC3A-191E3DE5BC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50C6FFA-1980-4E7A-8407-BBFD73952F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16532AF-866D-408E-9975-9B76459FB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C49CB22-C2D1-406F-BBF1-BFADDBB1C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B666D64-ED0B-4349-A6BD-4BF62299D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6336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D9CEA7-82C7-41A7-8B72-C9AEEB639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0EBAF82-8A9C-403C-8563-6E49B0BEE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BB0CC69-B4BD-4163-A9D5-7C7EF5C3A6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77E1727-D1CF-44AF-8EC5-1FE92BEA12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537011C-6D31-4829-84EC-27F41197F6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94E0168-0F8F-4A26-81AB-1EC8D9903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65B8661-0438-4291-8BBA-8AF31DAD3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E4E39880-3F14-4235-8489-BCB2AC6DB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9210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EE217-7F81-44A9-A0FF-950C1DAD1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3C18179-9BC9-46FE-A2B0-593C74BED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DF2B88D-EDF4-40D5-8655-A1E08A17D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7AFBFE77-2624-41DE-BEE6-91A1850B1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368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5FA3366-4074-4B64-A7DD-E530B75D5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0B691DFE-470A-4589-9E67-33E3771C9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95DF2B6A-5234-4B29-9515-8045128D6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5674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A91565-C258-4F5A-9E6A-A816AA2BD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3D43305-4F2E-4245-8EFB-D64E90CC6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8D88E4A-9661-46C0-AD62-0767D86130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43060B5-F2DC-4FB2-8067-CCC1E315B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5C28A95-A1BC-4DD9-9D9A-218ABD7E4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192B654-A2C7-48F6-8F42-03B9B67ED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785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7AB978-3CEA-4C4C-8170-4F7D36006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CAF74B47-2F55-4B85-B503-C3E561F48E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FD13A96-2E32-4607-8F28-7625698CF7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C7FF6F8-CB21-466C-9364-188E4B68A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D52B407-F962-4EBA-B3E3-E8407D09F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136DCDA-8626-4363-991C-A17AB2A1A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91283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0B75DECE-61A6-4316-ADC1-9915CE9C7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0E9B692-20ED-4F21-8B9D-F826F35FBA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39CE8C1-286C-44A5-B34C-E8BFC77FA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7EF09-095F-4884-99CC-8F175C7FEA4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002FCB2-57CD-4097-8A72-8C10A72C7F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97329A-88F3-4160-865D-D68368AFEA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369D6-ECA2-4BAF-A8BD-A91A9D3856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213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DCBA414-3313-4394-834E-E8186CFAC7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65" name="Прямоугольник: скругленные углы 6">
            <a:extLst>
              <a:ext uri="{FF2B5EF4-FFF2-40B4-BE49-F238E27FC236}">
                <a16:creationId xmlns:a16="http://schemas.microsoft.com/office/drawing/2014/main" id="{80EFEFCB-0E0F-40D0-B587-46E036C6EE9D}"/>
              </a:ext>
            </a:extLst>
          </p:cNvPr>
          <p:cNvSpPr/>
          <p:nvPr/>
        </p:nvSpPr>
        <p:spPr>
          <a:xfrm>
            <a:off x="325296" y="2049235"/>
            <a:ext cx="7026850" cy="4726471"/>
          </a:xfrm>
          <a:prstGeom prst="roundRect">
            <a:avLst/>
          </a:prstGeom>
          <a:solidFill>
            <a:schemeClr val="lt1">
              <a:alpha val="78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8" name="Прямокутник: округлені кути 17">
            <a:extLst>
              <a:ext uri="{FF2B5EF4-FFF2-40B4-BE49-F238E27FC236}">
                <a16:creationId xmlns:a16="http://schemas.microsoft.com/office/drawing/2014/main" id="{4E24CEA6-CADD-48F2-91B4-91CE08E2F8AA}"/>
              </a:ext>
            </a:extLst>
          </p:cNvPr>
          <p:cNvSpPr/>
          <p:nvPr/>
        </p:nvSpPr>
        <p:spPr>
          <a:xfrm>
            <a:off x="147782" y="269421"/>
            <a:ext cx="7804728" cy="1510393"/>
          </a:xfrm>
          <a:prstGeom prst="roundRect">
            <a:avLst/>
          </a:prstGeom>
          <a:solidFill>
            <a:schemeClr val="lt1">
              <a:alpha val="71000"/>
            </a:schemeClr>
          </a:solidFill>
          <a:effectLst>
            <a:softEdge rad="508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A9F953E6-EDAC-4FB1-9E01-5D220DD46CBA}"/>
              </a:ext>
            </a:extLst>
          </p:cNvPr>
          <p:cNvGrpSpPr/>
          <p:nvPr/>
        </p:nvGrpSpPr>
        <p:grpSpPr>
          <a:xfrm>
            <a:off x="4050146" y="473061"/>
            <a:ext cx="1161538" cy="1212407"/>
            <a:chOff x="6390373" y="812800"/>
            <a:chExt cx="1293728" cy="1238250"/>
          </a:xfrm>
        </p:grpSpPr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D035BE9F-802C-4A2B-9AD6-F11C365408BD}"/>
                </a:ext>
              </a:extLst>
            </p:cNvPr>
            <p:cNvSpPr/>
            <p:nvPr/>
          </p:nvSpPr>
          <p:spPr>
            <a:xfrm>
              <a:off x="6390373" y="812800"/>
              <a:ext cx="1293728" cy="123825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3600" b="1" dirty="0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9060EE62-E5BB-46E7-94E8-E25087517A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572026" y="990350"/>
              <a:ext cx="910056" cy="908358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4A63BCCD-106F-46CA-AA41-810E160325EE}"/>
              </a:ext>
            </a:extLst>
          </p:cNvPr>
          <p:cNvGrpSpPr/>
          <p:nvPr/>
        </p:nvGrpSpPr>
        <p:grpSpPr>
          <a:xfrm>
            <a:off x="2770071" y="476349"/>
            <a:ext cx="1122915" cy="1128235"/>
            <a:chOff x="4553722" y="812800"/>
            <a:chExt cx="1293728" cy="1238250"/>
          </a:xfrm>
        </p:grpSpPr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89DE6588-1496-47B2-B4A6-9592A3531157}"/>
                </a:ext>
              </a:extLst>
            </p:cNvPr>
            <p:cNvSpPr/>
            <p:nvPr/>
          </p:nvSpPr>
          <p:spPr>
            <a:xfrm>
              <a:off x="4553722" y="812800"/>
              <a:ext cx="1293728" cy="123825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3600" b="1" dirty="0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D07A7FB9-1178-46E0-8784-F586E511D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76979" y="916433"/>
              <a:ext cx="651792" cy="1003006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27C3A372-578A-41A3-BE94-EF7D41804BFB}"/>
              </a:ext>
            </a:extLst>
          </p:cNvPr>
          <p:cNvGrpSpPr/>
          <p:nvPr/>
        </p:nvGrpSpPr>
        <p:grpSpPr>
          <a:xfrm>
            <a:off x="5331193" y="500446"/>
            <a:ext cx="1164631" cy="1157822"/>
            <a:chOff x="8272847" y="812800"/>
            <a:chExt cx="1293728" cy="1238250"/>
          </a:xfrm>
        </p:grpSpPr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3CACDB35-4896-472B-9B55-3CF6B19CE043}"/>
                </a:ext>
              </a:extLst>
            </p:cNvPr>
            <p:cNvSpPr/>
            <p:nvPr/>
          </p:nvSpPr>
          <p:spPr>
            <a:xfrm>
              <a:off x="8272847" y="812800"/>
              <a:ext cx="1293728" cy="1238250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3600" b="1" dirty="0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E9C59E08-AB08-47FE-99CA-78AFDB5E9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454973" y="1022271"/>
              <a:ext cx="929476" cy="844515"/>
            </a:xfrm>
            <a:prstGeom prst="rect">
              <a:avLst/>
            </a:prstGeom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BF31916F-B5F3-4F69-B212-220C3427B99D}"/>
              </a:ext>
            </a:extLst>
          </p:cNvPr>
          <p:cNvGrpSpPr/>
          <p:nvPr/>
        </p:nvGrpSpPr>
        <p:grpSpPr>
          <a:xfrm>
            <a:off x="1514067" y="494851"/>
            <a:ext cx="1124500" cy="1126450"/>
            <a:chOff x="2625424" y="812800"/>
            <a:chExt cx="1293728" cy="1238250"/>
          </a:xfrm>
        </p:grpSpPr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008F1E88-CEF2-4E5C-8BCD-66C8C42D9792}"/>
                </a:ext>
              </a:extLst>
            </p:cNvPr>
            <p:cNvSpPr/>
            <p:nvPr/>
          </p:nvSpPr>
          <p:spPr>
            <a:xfrm>
              <a:off x="2625424" y="812800"/>
              <a:ext cx="1293728" cy="123825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3600" b="1" dirty="0"/>
            </a:p>
          </p:txBody>
        </p: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640E06B6-A513-4D3C-83E5-3B8CC825FA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802044" y="931434"/>
              <a:ext cx="940488" cy="975594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BDB7F87A-431C-4D9C-BEDD-6C9091A234A1}"/>
              </a:ext>
            </a:extLst>
          </p:cNvPr>
          <p:cNvGrpSpPr/>
          <p:nvPr/>
        </p:nvGrpSpPr>
        <p:grpSpPr>
          <a:xfrm>
            <a:off x="6659776" y="506778"/>
            <a:ext cx="1133104" cy="1144975"/>
            <a:chOff x="10155322" y="812800"/>
            <a:chExt cx="1293728" cy="1238250"/>
          </a:xfrm>
        </p:grpSpPr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id="{7F66EC21-0008-4EBC-83FB-F75C52C386E3}"/>
                </a:ext>
              </a:extLst>
            </p:cNvPr>
            <p:cNvSpPr/>
            <p:nvPr/>
          </p:nvSpPr>
          <p:spPr>
            <a:xfrm>
              <a:off x="10155322" y="812800"/>
              <a:ext cx="1293728" cy="1238250"/>
            </a:xfrm>
            <a:prstGeom prst="ellipse">
              <a:avLst/>
            </a:prstGeom>
            <a:solidFill>
              <a:srgbClr val="FEBD5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3600" b="1" dirty="0"/>
            </a:p>
          </p:txBody>
        </p:sp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7B97EC07-CFAA-468F-B6B2-5E278FA8D8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9976" y="931434"/>
              <a:ext cx="704419" cy="1056629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CF20791D-8CCC-4255-8B3A-9FA56F45CE1B}"/>
              </a:ext>
            </a:extLst>
          </p:cNvPr>
          <p:cNvGrpSpPr/>
          <p:nvPr/>
        </p:nvGrpSpPr>
        <p:grpSpPr>
          <a:xfrm>
            <a:off x="266757" y="490768"/>
            <a:ext cx="1114060" cy="1134617"/>
            <a:chOff x="742950" y="812800"/>
            <a:chExt cx="1293728" cy="1238250"/>
          </a:xfrm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EDEDCABE-A9A3-411B-84A7-AE350A4B09F2}"/>
                </a:ext>
              </a:extLst>
            </p:cNvPr>
            <p:cNvSpPr/>
            <p:nvPr/>
          </p:nvSpPr>
          <p:spPr>
            <a:xfrm>
              <a:off x="742950" y="812800"/>
              <a:ext cx="1293728" cy="123825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3600" b="1" dirty="0"/>
            </a:p>
          </p:txBody>
        </p:sp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7133B2AB-8A08-45EF-8F1C-588076E05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995" y="916433"/>
              <a:ext cx="979435" cy="1054100"/>
            </a:xfrm>
            <a:prstGeom prst="rect">
              <a:avLst/>
            </a:prstGeom>
          </p:spPr>
        </p:pic>
      </p:grpSp>
      <p:grpSp>
        <p:nvGrpSpPr>
          <p:cNvPr id="87" name="Групувати 86">
            <a:extLst>
              <a:ext uri="{FF2B5EF4-FFF2-40B4-BE49-F238E27FC236}">
                <a16:creationId xmlns:a16="http://schemas.microsoft.com/office/drawing/2014/main" id="{CDE56EDB-BAFF-4BCC-84E0-A3F8C2E1169C}"/>
              </a:ext>
            </a:extLst>
          </p:cNvPr>
          <p:cNvGrpSpPr/>
          <p:nvPr/>
        </p:nvGrpSpPr>
        <p:grpSpPr>
          <a:xfrm>
            <a:off x="472721" y="5218325"/>
            <a:ext cx="1570799" cy="1448068"/>
            <a:chOff x="870874" y="5186985"/>
            <a:chExt cx="1570799" cy="1448068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1A30909C-AEDF-492A-BE1B-3FDC74FB7629}"/>
                </a:ext>
              </a:extLst>
            </p:cNvPr>
            <p:cNvSpPr/>
            <p:nvPr/>
          </p:nvSpPr>
          <p:spPr>
            <a:xfrm>
              <a:off x="940479" y="5230047"/>
              <a:ext cx="1475245" cy="140500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E1E5C7CE-F56A-480A-A6F1-85DEE0F0BC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285"/>
            <a:stretch/>
          </p:blipFill>
          <p:spPr>
            <a:xfrm>
              <a:off x="870874" y="5186985"/>
              <a:ext cx="1570799" cy="1267870"/>
            </a:xfrm>
            <a:prstGeom prst="rect">
              <a:avLst/>
            </a:prstGeom>
          </p:spPr>
        </p:pic>
      </p:grpSp>
      <p:grpSp>
        <p:nvGrpSpPr>
          <p:cNvPr id="90" name="Групувати 89">
            <a:extLst>
              <a:ext uri="{FF2B5EF4-FFF2-40B4-BE49-F238E27FC236}">
                <a16:creationId xmlns:a16="http://schemas.microsoft.com/office/drawing/2014/main" id="{75DA6DEA-25A7-4EE3-A143-64CE6F219908}"/>
              </a:ext>
            </a:extLst>
          </p:cNvPr>
          <p:cNvGrpSpPr/>
          <p:nvPr/>
        </p:nvGrpSpPr>
        <p:grpSpPr>
          <a:xfrm>
            <a:off x="5469243" y="5270471"/>
            <a:ext cx="1475245" cy="1405006"/>
            <a:chOff x="6251347" y="5183573"/>
            <a:chExt cx="1475245" cy="1405006"/>
          </a:xfrm>
        </p:grpSpPr>
        <p:sp>
          <p:nvSpPr>
            <p:cNvPr id="50" name="Овал 49">
              <a:extLst>
                <a:ext uri="{FF2B5EF4-FFF2-40B4-BE49-F238E27FC236}">
                  <a16:creationId xmlns:a16="http://schemas.microsoft.com/office/drawing/2014/main" id="{3ED75D7B-6885-4730-848F-C82395CD919A}"/>
                </a:ext>
              </a:extLst>
            </p:cNvPr>
            <p:cNvSpPr/>
            <p:nvPr/>
          </p:nvSpPr>
          <p:spPr>
            <a:xfrm>
              <a:off x="6251347" y="5183573"/>
              <a:ext cx="1475245" cy="1405006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375C511B-25CA-4F12-9A16-9E9B13C3E7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9392" y="5235776"/>
              <a:ext cx="1332055" cy="1332055"/>
            </a:xfrm>
            <a:prstGeom prst="rect">
              <a:avLst/>
            </a:prstGeom>
          </p:spPr>
        </p:pic>
      </p:grpSp>
      <p:grpSp>
        <p:nvGrpSpPr>
          <p:cNvPr id="86" name="Групувати 85">
            <a:extLst>
              <a:ext uri="{FF2B5EF4-FFF2-40B4-BE49-F238E27FC236}">
                <a16:creationId xmlns:a16="http://schemas.microsoft.com/office/drawing/2014/main" id="{2C621344-C6E5-4E65-A410-DE256FDE8579}"/>
              </a:ext>
            </a:extLst>
          </p:cNvPr>
          <p:cNvGrpSpPr/>
          <p:nvPr/>
        </p:nvGrpSpPr>
        <p:grpSpPr>
          <a:xfrm>
            <a:off x="5494034" y="3736465"/>
            <a:ext cx="1475245" cy="1405006"/>
            <a:chOff x="6277795" y="3664818"/>
            <a:chExt cx="1475245" cy="1405006"/>
          </a:xfrm>
        </p:grpSpPr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id="{DF589B25-06E0-4BD5-A48A-ECCA50827774}"/>
                </a:ext>
              </a:extLst>
            </p:cNvPr>
            <p:cNvSpPr/>
            <p:nvPr/>
          </p:nvSpPr>
          <p:spPr>
            <a:xfrm>
              <a:off x="6277795" y="3664818"/>
              <a:ext cx="1475245" cy="140500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AC416C47-2C80-40F2-8516-BEBAAEBBE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400" y="3857902"/>
              <a:ext cx="1076034" cy="1076034"/>
            </a:xfrm>
            <a:prstGeom prst="rect">
              <a:avLst/>
            </a:prstGeom>
          </p:spPr>
        </p:pic>
      </p:grpSp>
      <p:grpSp>
        <p:nvGrpSpPr>
          <p:cNvPr id="88" name="Групувати 87">
            <a:extLst>
              <a:ext uri="{FF2B5EF4-FFF2-40B4-BE49-F238E27FC236}">
                <a16:creationId xmlns:a16="http://schemas.microsoft.com/office/drawing/2014/main" id="{5D18881A-E329-465A-8D51-ADB15F8B5B11}"/>
              </a:ext>
            </a:extLst>
          </p:cNvPr>
          <p:cNvGrpSpPr/>
          <p:nvPr/>
        </p:nvGrpSpPr>
        <p:grpSpPr>
          <a:xfrm>
            <a:off x="2223468" y="5271640"/>
            <a:ext cx="1475245" cy="1405006"/>
            <a:chOff x="2714758" y="5261387"/>
            <a:chExt cx="1475245" cy="1405006"/>
          </a:xfrm>
        </p:grpSpPr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AB50697C-8BD8-4486-93BC-2F58D94736CA}"/>
                </a:ext>
              </a:extLst>
            </p:cNvPr>
            <p:cNvSpPr/>
            <p:nvPr/>
          </p:nvSpPr>
          <p:spPr>
            <a:xfrm>
              <a:off x="2714758" y="5261387"/>
              <a:ext cx="1475245" cy="1405006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7067BE21-EA22-4953-8403-55DA9DAA7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549" y="5330334"/>
              <a:ext cx="1266550" cy="1266550"/>
            </a:xfrm>
            <a:prstGeom prst="rect">
              <a:avLst/>
            </a:prstGeom>
          </p:spPr>
        </p:pic>
      </p:grpSp>
      <p:grpSp>
        <p:nvGrpSpPr>
          <p:cNvPr id="89" name="Групувати 88">
            <a:extLst>
              <a:ext uri="{FF2B5EF4-FFF2-40B4-BE49-F238E27FC236}">
                <a16:creationId xmlns:a16="http://schemas.microsoft.com/office/drawing/2014/main" id="{1DB481EA-B96E-4D43-A228-402FA475BBE2}"/>
              </a:ext>
            </a:extLst>
          </p:cNvPr>
          <p:cNvGrpSpPr/>
          <p:nvPr/>
        </p:nvGrpSpPr>
        <p:grpSpPr>
          <a:xfrm>
            <a:off x="3848639" y="5257792"/>
            <a:ext cx="1475245" cy="1405006"/>
            <a:chOff x="4477068" y="5191878"/>
            <a:chExt cx="1475245" cy="1405006"/>
          </a:xfrm>
        </p:grpSpPr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F821E6F2-53B8-4691-86FA-9E892643817B}"/>
                </a:ext>
              </a:extLst>
            </p:cNvPr>
            <p:cNvSpPr/>
            <p:nvPr/>
          </p:nvSpPr>
          <p:spPr>
            <a:xfrm>
              <a:off x="4477068" y="5191878"/>
              <a:ext cx="1475245" cy="1405006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BAC4CFE3-D990-4FFB-B546-0AE09C239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0414" y="5245808"/>
              <a:ext cx="1091001" cy="1342771"/>
            </a:xfrm>
            <a:prstGeom prst="rect">
              <a:avLst/>
            </a:prstGeom>
          </p:spPr>
        </p:pic>
      </p:grpSp>
      <p:grpSp>
        <p:nvGrpSpPr>
          <p:cNvPr id="85" name="Групувати 84">
            <a:extLst>
              <a:ext uri="{FF2B5EF4-FFF2-40B4-BE49-F238E27FC236}">
                <a16:creationId xmlns:a16="http://schemas.microsoft.com/office/drawing/2014/main" id="{EB678272-C7FC-495E-B708-7652034E4B45}"/>
              </a:ext>
            </a:extLst>
          </p:cNvPr>
          <p:cNvGrpSpPr/>
          <p:nvPr/>
        </p:nvGrpSpPr>
        <p:grpSpPr>
          <a:xfrm>
            <a:off x="3851178" y="3599643"/>
            <a:ext cx="1498472" cy="1524115"/>
            <a:chOff x="4471859" y="3578680"/>
            <a:chExt cx="1498472" cy="1524115"/>
          </a:xfrm>
        </p:grpSpPr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1F2A5EF0-4260-43AA-865A-45A57FA007DE}"/>
                </a:ext>
              </a:extLst>
            </p:cNvPr>
            <p:cNvSpPr/>
            <p:nvPr/>
          </p:nvSpPr>
          <p:spPr>
            <a:xfrm>
              <a:off x="4495086" y="3697789"/>
              <a:ext cx="1475245" cy="1405006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83D4C14B-819C-4EDF-8147-1FF43D9D3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119"/>
            <a:stretch/>
          </p:blipFill>
          <p:spPr>
            <a:xfrm>
              <a:off x="4471859" y="3578680"/>
              <a:ext cx="1480454" cy="1315834"/>
            </a:xfrm>
            <a:prstGeom prst="rect">
              <a:avLst/>
            </a:prstGeom>
          </p:spPr>
        </p:pic>
      </p:grpSp>
      <p:grpSp>
        <p:nvGrpSpPr>
          <p:cNvPr id="83" name="Групувати 82">
            <a:extLst>
              <a:ext uri="{FF2B5EF4-FFF2-40B4-BE49-F238E27FC236}">
                <a16:creationId xmlns:a16="http://schemas.microsoft.com/office/drawing/2014/main" id="{85C10EAB-0D16-434C-AFB9-95B5E8F490B4}"/>
              </a:ext>
            </a:extLst>
          </p:cNvPr>
          <p:cNvGrpSpPr/>
          <p:nvPr/>
        </p:nvGrpSpPr>
        <p:grpSpPr>
          <a:xfrm>
            <a:off x="548617" y="3708202"/>
            <a:ext cx="1475245" cy="1405006"/>
            <a:chOff x="945729" y="3697789"/>
            <a:chExt cx="1475245" cy="1405006"/>
          </a:xfrm>
        </p:grpSpPr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5ACE566B-55EE-4D40-9592-6B32914A0738}"/>
                </a:ext>
              </a:extLst>
            </p:cNvPr>
            <p:cNvSpPr/>
            <p:nvPr/>
          </p:nvSpPr>
          <p:spPr>
            <a:xfrm>
              <a:off x="945729" y="3697789"/>
              <a:ext cx="1475245" cy="1405006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9831E3B7-2488-4BC5-8B50-898C105851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7680" y="3726745"/>
              <a:ext cx="1176398" cy="1354262"/>
            </a:xfrm>
            <a:prstGeom prst="rect">
              <a:avLst/>
            </a:prstGeom>
          </p:spPr>
        </p:pic>
      </p:grpSp>
      <p:grpSp>
        <p:nvGrpSpPr>
          <p:cNvPr id="80" name="Групувати 79">
            <a:extLst>
              <a:ext uri="{FF2B5EF4-FFF2-40B4-BE49-F238E27FC236}">
                <a16:creationId xmlns:a16="http://schemas.microsoft.com/office/drawing/2014/main" id="{52041DBD-AB99-4799-8F79-95F73C82A427}"/>
              </a:ext>
            </a:extLst>
          </p:cNvPr>
          <p:cNvGrpSpPr/>
          <p:nvPr/>
        </p:nvGrpSpPr>
        <p:grpSpPr>
          <a:xfrm>
            <a:off x="2280469" y="2180887"/>
            <a:ext cx="1475245" cy="1431833"/>
            <a:chOff x="2714759" y="2159182"/>
            <a:chExt cx="1475245" cy="1431833"/>
          </a:xfrm>
        </p:grpSpPr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9B906F9A-F37D-4688-A4D8-5F371445CA2D}"/>
                </a:ext>
              </a:extLst>
            </p:cNvPr>
            <p:cNvSpPr/>
            <p:nvPr/>
          </p:nvSpPr>
          <p:spPr>
            <a:xfrm>
              <a:off x="2714759" y="2159182"/>
              <a:ext cx="1475245" cy="1405006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1E5F0366-B0BD-485C-B084-055BEFA09C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5729" y="2206551"/>
              <a:ext cx="1384464" cy="1384464"/>
            </a:xfrm>
            <a:prstGeom prst="rect">
              <a:avLst/>
            </a:prstGeom>
          </p:spPr>
        </p:pic>
      </p:grpSp>
      <p:grpSp>
        <p:nvGrpSpPr>
          <p:cNvPr id="82" name="Групувати 81">
            <a:extLst>
              <a:ext uri="{FF2B5EF4-FFF2-40B4-BE49-F238E27FC236}">
                <a16:creationId xmlns:a16="http://schemas.microsoft.com/office/drawing/2014/main" id="{129D8017-E116-4982-869E-4366EF5C9DF2}"/>
              </a:ext>
            </a:extLst>
          </p:cNvPr>
          <p:cNvGrpSpPr/>
          <p:nvPr/>
        </p:nvGrpSpPr>
        <p:grpSpPr>
          <a:xfrm>
            <a:off x="5525258" y="2238231"/>
            <a:ext cx="1475245" cy="1405006"/>
            <a:chOff x="6258940" y="2144672"/>
            <a:chExt cx="1475245" cy="1405006"/>
          </a:xfrm>
        </p:grpSpPr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89BE8613-B090-420A-A5F4-A3D41F0B7C16}"/>
                </a:ext>
              </a:extLst>
            </p:cNvPr>
            <p:cNvSpPr/>
            <p:nvPr/>
          </p:nvSpPr>
          <p:spPr>
            <a:xfrm>
              <a:off x="6258940" y="2144672"/>
              <a:ext cx="1475245" cy="140500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9D378F49-E332-4CE9-99EB-8F75DE5A60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3981" y="2190230"/>
              <a:ext cx="1299452" cy="1299452"/>
            </a:xfrm>
            <a:prstGeom prst="rect">
              <a:avLst/>
            </a:prstGeom>
          </p:spPr>
        </p:pic>
      </p:grpSp>
      <p:grpSp>
        <p:nvGrpSpPr>
          <p:cNvPr id="79" name="Групувати 78">
            <a:extLst>
              <a:ext uri="{FF2B5EF4-FFF2-40B4-BE49-F238E27FC236}">
                <a16:creationId xmlns:a16="http://schemas.microsoft.com/office/drawing/2014/main" id="{DC6C61D2-33F1-4021-BF75-C1DB816F98F7}"/>
              </a:ext>
            </a:extLst>
          </p:cNvPr>
          <p:cNvGrpSpPr/>
          <p:nvPr/>
        </p:nvGrpSpPr>
        <p:grpSpPr>
          <a:xfrm>
            <a:off x="600572" y="2159182"/>
            <a:ext cx="1507936" cy="1475244"/>
            <a:chOff x="955564" y="2144791"/>
            <a:chExt cx="1507936" cy="1475244"/>
          </a:xfrm>
        </p:grpSpPr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F46930A4-F34B-49D5-A4E3-15A0B33273A3}"/>
                </a:ext>
              </a:extLst>
            </p:cNvPr>
            <p:cNvSpPr/>
            <p:nvPr/>
          </p:nvSpPr>
          <p:spPr>
            <a:xfrm>
              <a:off x="955564" y="2159182"/>
              <a:ext cx="1475245" cy="140500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80E5B6F2-C758-4C5F-A1AD-79E43820D9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29"/>
            <a:stretch/>
          </p:blipFill>
          <p:spPr>
            <a:xfrm>
              <a:off x="1137679" y="2144791"/>
              <a:ext cx="1325821" cy="1475244"/>
            </a:xfrm>
            <a:prstGeom prst="rect">
              <a:avLst/>
            </a:prstGeom>
          </p:spPr>
        </p:pic>
      </p:grpSp>
      <p:grpSp>
        <p:nvGrpSpPr>
          <p:cNvPr id="84" name="Групувати 83">
            <a:extLst>
              <a:ext uri="{FF2B5EF4-FFF2-40B4-BE49-F238E27FC236}">
                <a16:creationId xmlns:a16="http://schemas.microsoft.com/office/drawing/2014/main" id="{C6864C8E-5D94-4052-B2CA-462B2E12EC26}"/>
              </a:ext>
            </a:extLst>
          </p:cNvPr>
          <p:cNvGrpSpPr/>
          <p:nvPr/>
        </p:nvGrpSpPr>
        <p:grpSpPr>
          <a:xfrm>
            <a:off x="2257420" y="3736465"/>
            <a:ext cx="1475245" cy="1405006"/>
            <a:chOff x="2735203" y="3711424"/>
            <a:chExt cx="1475245" cy="1405006"/>
          </a:xfrm>
        </p:grpSpPr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9A01EEED-2382-4282-9282-BD4AE01A8D01}"/>
                </a:ext>
              </a:extLst>
            </p:cNvPr>
            <p:cNvSpPr/>
            <p:nvPr/>
          </p:nvSpPr>
          <p:spPr>
            <a:xfrm>
              <a:off x="2735203" y="3711424"/>
              <a:ext cx="1475245" cy="140500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id="{9348DB97-D690-42AF-8A38-0A8792240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5172" y="3733966"/>
              <a:ext cx="1324574" cy="1324574"/>
            </a:xfrm>
            <a:prstGeom prst="rect">
              <a:avLst/>
            </a:prstGeom>
          </p:spPr>
        </p:pic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BAE55386-8A7C-3AB6-27D6-510B39862B9A}"/>
              </a:ext>
            </a:extLst>
          </p:cNvPr>
          <p:cNvGrpSpPr/>
          <p:nvPr/>
        </p:nvGrpSpPr>
        <p:grpSpPr>
          <a:xfrm>
            <a:off x="3867469" y="2112725"/>
            <a:ext cx="1567859" cy="1567859"/>
            <a:chOff x="3867469" y="2112725"/>
            <a:chExt cx="1567859" cy="1567859"/>
          </a:xfrm>
        </p:grpSpPr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id="{BDF6FA07-FE12-46D7-9D4A-917483EA2619}"/>
                </a:ext>
              </a:extLst>
            </p:cNvPr>
            <p:cNvSpPr/>
            <p:nvPr/>
          </p:nvSpPr>
          <p:spPr>
            <a:xfrm>
              <a:off x="3898834" y="2203700"/>
              <a:ext cx="1475245" cy="1405006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" name="Рисунок 2" descr="Изображение выглядит как Драгоценный камень, Бирюза,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AA516728-95C3-9712-BFE7-DDA0921CA9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7469" y="2112725"/>
              <a:ext cx="1567859" cy="1567859"/>
            </a:xfrm>
            <a:prstGeom prst="rect">
              <a:avLst/>
            </a:prstGeom>
          </p:spPr>
        </p:pic>
      </p:grpSp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0E7D5EDC-668E-4840-BBA2-23A17B67E49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578" y="2455163"/>
            <a:ext cx="3767538" cy="3835093"/>
          </a:xfrm>
          <a:prstGeom prst="rect">
            <a:avLst/>
          </a:prstGeom>
        </p:spPr>
      </p:pic>
      <p:pic>
        <p:nvPicPr>
          <p:cNvPr id="163" name="Picture 162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223031" y="3108561"/>
            <a:ext cx="273367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45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75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375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75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375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75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375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75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375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75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375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75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375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75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375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75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375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75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375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75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375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75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375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75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375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75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375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75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375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75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375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Администратор</cp:lastModifiedBy>
  <cp:revision>7</cp:revision>
  <dcterms:created xsi:type="dcterms:W3CDTF">2024-08-04T18:41:41Z</dcterms:created>
  <dcterms:modified xsi:type="dcterms:W3CDTF">2024-11-07T11:14:06Z</dcterms:modified>
</cp:coreProperties>
</file>