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102" d="100"/>
          <a:sy n="102" d="100"/>
        </p:scale>
        <p:origin x="8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C03B-660A-41D9-BF6F-822A4C3CB31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24"/>
            <a:ext cx="12192000" cy="696685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22192" y="585335"/>
          <a:ext cx="5691304" cy="57035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22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39" y="1992914"/>
            <a:ext cx="1347652" cy="13476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61" y="3403541"/>
            <a:ext cx="1492046" cy="14920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91" y="4890470"/>
            <a:ext cx="1421271" cy="142127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21" y="1970021"/>
            <a:ext cx="1513727" cy="15137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2" y="640862"/>
            <a:ext cx="1432783" cy="143278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84" y="5014961"/>
            <a:ext cx="1531431" cy="11485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35" y="3537823"/>
            <a:ext cx="1561663" cy="117124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54" y="2198700"/>
            <a:ext cx="1439060" cy="107929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83" y="750309"/>
            <a:ext cx="1457449" cy="10930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10702" y="2041121"/>
            <a:ext cx="1369434" cy="1370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90232" y="619805"/>
            <a:ext cx="1370755" cy="1368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9557" y="2031168"/>
            <a:ext cx="1352748" cy="1359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21" y="583511"/>
            <a:ext cx="1529621" cy="1399083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4845342" y="617883"/>
            <a:ext cx="1376851" cy="1357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5" y="2012992"/>
            <a:ext cx="1431260" cy="14312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19" y="4875605"/>
            <a:ext cx="1440007" cy="144000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841117" y="4871459"/>
            <a:ext cx="1378874" cy="1351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54" y="566596"/>
            <a:ext cx="1492046" cy="14920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51" y="3459383"/>
            <a:ext cx="1347652" cy="13476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36" y="3430184"/>
            <a:ext cx="1431260" cy="143126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5" y="4922386"/>
            <a:ext cx="1431260" cy="14312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70836" y="3454642"/>
            <a:ext cx="1372249" cy="1363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84076" y="4890088"/>
            <a:ext cx="1385124" cy="1342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097601" y="4886324"/>
            <a:ext cx="1397367" cy="1329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12435" y="3474650"/>
            <a:ext cx="1367700" cy="132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10" y="989965"/>
            <a:ext cx="4448175" cy="457644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6225" y="2199005"/>
            <a:ext cx="32956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 animBg="1"/>
      <p:bldP spid="47" grpId="0" animBg="1"/>
      <p:bldP spid="46" grpId="0" animBg="1"/>
      <p:bldP spid="11" grpId="0" animBg="1"/>
      <p:bldP spid="53" grpId="0" animBg="1"/>
      <p:bldP spid="54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2024-04-16T05:25:00Z</dcterms:created>
  <dcterms:modified xsi:type="dcterms:W3CDTF">2024-11-19T10:45:42Z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B360D1558AB64DB1996A92A87E8466A8_12</vt:lpwstr>
  </property>
  <property fmtid="{D5CDD505-2E9C-101B-9397-08002B2CF9AE}" pid="3" name="KSOProductBuildVer">
    <vt:lpwstr>1033-12.2.0.17119</vt:lpwstr>
  </property>
</Properties>
</file>