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A8FB6-DD59-C738-948E-0DBBCAE700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1CD34AA-D6DB-2295-87F7-00550DA083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D682E1-B6B9-139D-E518-1E8C0941C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11/20/2024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607089-BDCF-818D-7C7B-323612DB8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919528-FD29-B500-3D40-58665FDCB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25383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83F10C-0FA4-9505-25F1-63335275F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DDF7E4-8B6E-BE95-D13C-114034C036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8FAC64-82F7-1402-E9A7-F2A146A06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11/20/2024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F8C518-26EC-94D9-E6CD-EFA6A5BB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89AFB7-00F4-776E-18DB-3514F75EB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6158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0C5DAD1-E7AB-5160-DF4A-DACD2F1347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B096C8-92AC-36D3-DE6E-F302CEDB17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E842A0-57EC-E0FA-9172-319EA9D28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11/20/2024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8FD8EF-D2DE-B296-AC2F-9515C7305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320E05-9277-7B43-B55D-9BF5F99A2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4692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89954D-CCA5-DD55-CE2A-06F8CA5F1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8F2F6F-7607-7129-914E-918F2EFB7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DC6F3C-FEB1-F18D-C780-898263A2E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11/20/2024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5CDEDF-4F28-068C-BB1B-C4138B4DF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99449D-09D8-55F4-7708-679FE1DA9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58573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1A9382-4288-A13A-FCC1-6A31B1FA0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361C44-E943-3D01-C948-8DCC887BC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2B3B5E-EC6E-3C85-8EC9-CF6EB3055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11/20/2024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F56680-D000-167E-A173-44066D3EE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8B8925-33E7-4B3F-EACA-A1FA78873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22012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7EB75-3936-5D14-EEFF-5DDD388F4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183B02-6C43-5644-738D-18D430400A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5D6FF3-61A7-20AF-3E69-35510643F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C57D14-A807-1F5A-CA2E-051D7FE08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11/20/2024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114076-39C9-52A9-DB6C-9C397386B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C45F14-11BD-9C47-F891-A16772150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5265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8FA1EC-8FB3-797D-D7F3-A9CE6E75A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DE019B-2A70-3E35-DDBE-85E015103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8DF1C2-677F-5E99-1653-CB83EC31B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0B0F45-AEEA-9133-6852-1916D6CC5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A98059-E38D-E90F-8C4E-A6BA07B8A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06079F5-7097-6611-A2B1-1B9EFAD27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11/20/2024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A0ED42E-7120-F1A2-154C-295A6BA11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9B369BB-4B93-8A7F-E69B-07731843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20039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F05737-0A88-F2DD-A1D9-54D7BDB63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0E6311C-2084-C94D-E830-63A00C151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11/20/2024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1352F4-6576-4BE5-54DA-99F983A10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D23A1DD-F9DF-28D8-B95B-A5A5484BC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8427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12CA7C4-CF3B-65D3-3766-485B3DF9F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11/20/2024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FA242A9-0794-F3C5-917C-A9BE24B3F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5B1378-6CDA-75AB-B45C-8E5B7301F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1873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C1928E-EBF5-D1B2-6260-86498152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39CDBB-8EB2-E630-91D9-D201B9BB7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D5EC3A0-5BA5-8131-D034-80A4235D04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141F74-5DED-6A69-D849-133EF53CC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11/20/2024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499771-412B-15A2-65BC-BF55A791A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430F69-D7B2-1D4A-C83B-5957DE103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38693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125209-34E0-036C-FE89-92884188E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209642C-A3D1-6E4A-7EE9-6CFFB871E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8F420BD-33DA-6E5A-441A-6B7D47C27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64691A-8871-01B0-220D-0F67CEC5F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11/20/2024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20EEE9-803E-F89F-629C-6EA1CFE28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7EA1EE-7D7B-FEE1-DBD3-84AB75A74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2594780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62BD1F-0E20-9BBA-B9AA-49C048F14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622E93-C115-2F88-30D8-F06C23BF9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943D55-2EC0-A66E-306D-F96861D00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3E599F-0275-6140-A1AD-2BFD27D72E0B}" type="datetimeFigureOut">
              <a:rPr lang="ru-KZ" smtClean="0"/>
              <a:t>11/20/2024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76C247-B1CF-11B7-16D1-F81B395138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1F38CC-D197-3C05-BB02-FB0BE03A22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38993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на открытом воздухе, пляж&#10;&#10;Автоматически созданное описание">
            <a:extLst>
              <a:ext uri="{FF2B5EF4-FFF2-40B4-BE49-F238E27FC236}">
                <a16:creationId xmlns:a16="http://schemas.microsoft.com/office/drawing/2014/main" id="{022AA380-5863-0C9E-057A-8401817744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6825" cy="6858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C1CC0A0F-3131-CFBA-50AA-4F3493EBE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764" y="860271"/>
            <a:ext cx="7494293" cy="531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Изображение выглядит как искусство, цветок, снежинка&#10;&#10;Автоматически созданное описание">
            <a:extLst>
              <a:ext uri="{FF2B5EF4-FFF2-40B4-BE49-F238E27FC236}">
                <a16:creationId xmlns:a16="http://schemas.microsoft.com/office/drawing/2014/main" id="{A4A87093-305F-8C9D-67AC-CF6610970E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9923" y="1022253"/>
            <a:ext cx="1265583" cy="126558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D5F8376-70A9-7480-9C58-E72BA5F097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6682" y="1361853"/>
            <a:ext cx="1265583" cy="1265583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пружина, спиральная пружина, природа, металло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5A902A47-61CF-ACA8-0BD9-F8DD0E7C87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9475" y="2868030"/>
            <a:ext cx="1367508" cy="1367508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штатив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AA088EF-1C76-A52F-B26E-749D44A114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6222" y="4045562"/>
            <a:ext cx="1523747" cy="152374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мультфильм, штатив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33DACBF-BD24-C85C-5400-49F6F3DA2C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0308" y="2664127"/>
            <a:ext cx="1523747" cy="1523747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ножницы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EB11287D-238B-A001-8B74-42743DA0FA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04806" y="1232061"/>
            <a:ext cx="1284141" cy="1330874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оружие, нож, Оружие ближнего боя, Холодное оружие&#10;&#10;Автоматически созданное описание">
            <a:extLst>
              <a:ext uri="{FF2B5EF4-FFF2-40B4-BE49-F238E27FC236}">
                <a16:creationId xmlns:a16="http://schemas.microsoft.com/office/drawing/2014/main" id="{CA015DD8-A1C2-098E-700C-76E95C0735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37291" y="2792579"/>
            <a:ext cx="1295864" cy="1295864"/>
          </a:xfrm>
          <a:prstGeom prst="rect">
            <a:avLst/>
          </a:prstGeom>
        </p:spPr>
      </p:pic>
      <p:sp>
        <p:nvSpPr>
          <p:cNvPr id="50" name="Соединитель 49">
            <a:extLst>
              <a:ext uri="{FF2B5EF4-FFF2-40B4-BE49-F238E27FC236}">
                <a16:creationId xmlns:a16="http://schemas.microsoft.com/office/drawing/2014/main" id="{1D386925-0D85-697A-5CE3-7F860A2950F7}"/>
              </a:ext>
            </a:extLst>
          </p:cNvPr>
          <p:cNvSpPr/>
          <p:nvPr/>
        </p:nvSpPr>
        <p:spPr>
          <a:xfrm>
            <a:off x="6066708" y="2753769"/>
            <a:ext cx="1330842" cy="1350462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2" name="Соединитель 51">
            <a:extLst>
              <a:ext uri="{FF2B5EF4-FFF2-40B4-BE49-F238E27FC236}">
                <a16:creationId xmlns:a16="http://schemas.microsoft.com/office/drawing/2014/main" id="{DEE4C316-53B2-AA31-931F-3D4A1DFF81D2}"/>
              </a:ext>
            </a:extLst>
          </p:cNvPr>
          <p:cNvSpPr/>
          <p:nvPr/>
        </p:nvSpPr>
        <p:spPr>
          <a:xfrm>
            <a:off x="9042265" y="1165208"/>
            <a:ext cx="1609221" cy="1502612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7" name="Соединитель 56">
            <a:extLst>
              <a:ext uri="{FF2B5EF4-FFF2-40B4-BE49-F238E27FC236}">
                <a16:creationId xmlns:a16="http://schemas.microsoft.com/office/drawing/2014/main" id="{F6F7647D-62A5-4C53-FD3F-386FCA54F58F}"/>
              </a:ext>
            </a:extLst>
          </p:cNvPr>
          <p:cNvSpPr/>
          <p:nvPr/>
        </p:nvSpPr>
        <p:spPr>
          <a:xfrm>
            <a:off x="9557581" y="2843988"/>
            <a:ext cx="1330842" cy="1350462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E1623D-A504-3C95-A89E-D7A0E66E76F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771" y="6044301"/>
            <a:ext cx="926172" cy="813699"/>
          </a:xfrm>
          <a:prstGeom prst="rect">
            <a:avLst/>
          </a:prstGeom>
        </p:spPr>
      </p:pic>
      <p:pic>
        <p:nvPicPr>
          <p:cNvPr id="6" name="Рисунок 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1AAC60E-D293-4225-C76F-48288AADB4A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92149" y="118333"/>
            <a:ext cx="1698728" cy="1698728"/>
          </a:xfrm>
          <a:prstGeom prst="rect">
            <a:avLst/>
          </a:prstGeom>
        </p:spPr>
      </p:pic>
      <p:pic>
        <p:nvPicPr>
          <p:cNvPr id="4" name="Рисунок 3" descr="Изображение выглядит как зарисовка, крыло, перо, клюв&#10;&#10;Автоматически созданное описание">
            <a:extLst>
              <a:ext uri="{FF2B5EF4-FFF2-40B4-BE49-F238E27FC236}">
                <a16:creationId xmlns:a16="http://schemas.microsoft.com/office/drawing/2014/main" id="{F8645640-0D4A-8FF6-DFFE-2AB34F1C5B9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50702" y="1204521"/>
            <a:ext cx="1083315" cy="108331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81D364E-8B1A-1C8B-B919-B8695F94EB9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76670" y="4110594"/>
            <a:ext cx="1356324" cy="135632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тица, певчие, канарейк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0BA918EF-A4B1-30E8-E06C-2556373A4A4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01761" y="2814467"/>
            <a:ext cx="1083315" cy="108331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изайн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122924E3-552C-4FEF-CF33-3DC69843073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21976" y="2101803"/>
            <a:ext cx="1083315" cy="1083315"/>
          </a:xfrm>
          <a:prstGeom prst="rect">
            <a:avLst/>
          </a:prstGeom>
        </p:spPr>
      </p:pic>
      <p:sp>
        <p:nvSpPr>
          <p:cNvPr id="51" name="Соединитель 50">
            <a:extLst>
              <a:ext uri="{FF2B5EF4-FFF2-40B4-BE49-F238E27FC236}">
                <a16:creationId xmlns:a16="http://schemas.microsoft.com/office/drawing/2014/main" id="{0E16E79E-88B5-8509-E88C-9381EFBC8D43}"/>
              </a:ext>
            </a:extLst>
          </p:cNvPr>
          <p:cNvSpPr/>
          <p:nvPr/>
        </p:nvSpPr>
        <p:spPr>
          <a:xfrm>
            <a:off x="4079432" y="4035959"/>
            <a:ext cx="1429882" cy="1505593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pic>
        <p:nvPicPr>
          <p:cNvPr id="18" name="Рисунок 17" descr="Изображение выглядит как зарисовка, крыло, перо, клюв&#10;&#10;Автоматически созданное описание">
            <a:extLst>
              <a:ext uri="{FF2B5EF4-FFF2-40B4-BE49-F238E27FC236}">
                <a16:creationId xmlns:a16="http://schemas.microsoft.com/office/drawing/2014/main" id="{71D622AF-AB01-FA1B-43DF-EF350B7CD51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18576" y="4166739"/>
            <a:ext cx="1083315" cy="108331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птица, певчие, канарейк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031DE12D-2787-C185-B251-CFF164B0AC2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94902" y="4566592"/>
            <a:ext cx="1083315" cy="1083315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дизайн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F80C5CCD-2077-7B92-D1C5-5BDA901C069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27615" y="4291121"/>
            <a:ext cx="1083315" cy="1083315"/>
          </a:xfrm>
          <a:prstGeom prst="rect">
            <a:avLst/>
          </a:prstGeom>
        </p:spPr>
      </p:pic>
      <p:pic>
        <p:nvPicPr>
          <p:cNvPr id="58" name="Picture 5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5667" y="2315283"/>
            <a:ext cx="285750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7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0" grpId="0" animBg="1"/>
      <p:bldP spid="52" grpId="1" animBg="1"/>
      <p:bldP spid="57" grpId="0" animBg="1"/>
      <p:bldP spid="5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9</cp:revision>
  <dcterms:created xsi:type="dcterms:W3CDTF">2024-07-20T09:49:51Z</dcterms:created>
  <dcterms:modified xsi:type="dcterms:W3CDTF">2024-11-20T10:08:37Z</dcterms:modified>
</cp:coreProperties>
</file>