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626692" y="3165530"/>
            <a:ext cx="30575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