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8353043" y="4182702"/>
            <a:ext cx="703924" cy="703815"/>
            <a:chOff x="9460713" y="1925904"/>
            <a:chExt cx="1604588" cy="160434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409804" y="1502468"/>
            <a:ext cx="1604588" cy="1604340"/>
            <a:chOff x="9460713" y="1925904"/>
            <a:chExt cx="1604588" cy="160434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710" y="420116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3294 3.7037E-7 0.06003 0.02708 0.06003 0.05995 C 0.06003 0.09907 0.02995 0.11296 0.01198 0.11898 L -0.01198 0.125 C -0.02995 0.13102 -0.06002 0.14606 -0.06002 0.19005 C -0.06002 0.21806 -0.03294 0.25 -1.25E-6 0.25 C 0.03294 0.25 0.06003 0.21806 0.06003 0.19005 C 0.06003 0.14606 0.02995 0.13102 0.01198 0.125 L -0.01198 0.11898 C -0.02995 0.11296 -0.06002 0.09907 -0.06002 0.05995 C -0.06002 0.02708 -0.03294 3.7037E-7 -1.25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2024-05-07T09:39:00Z</dcterms:created>
  <dcterms:modified xsi:type="dcterms:W3CDTF">2024-07-03T06:33:21Z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1033-12.2.0.17119</vt:lpwstr>
  </property>
</Properties>
</file>