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девочка, кукла, Стрижка Hime&#10;&#10;Автоматически созданное описание">
            <a:extLst>
              <a:ext uri="{FF2B5EF4-FFF2-40B4-BE49-F238E27FC236}">
                <a16:creationId xmlns:a16="http://schemas.microsoft.com/office/drawing/2014/main" id="{1FBF9724-C03B-CA57-9C1D-1BD11EAB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73" y="733880"/>
            <a:ext cx="1914083" cy="19140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укла, мультфильм, девочка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DFFC8B4-2269-3D20-B156-91E0B1EB2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46" y="733879"/>
            <a:ext cx="1914083" cy="19140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D00CC4-AD41-E36E-693C-C584E13FB1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28" y="2946008"/>
            <a:ext cx="2179361" cy="217936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1BF160B-23E5-A290-1D6E-7BC79138A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" y="556701"/>
            <a:ext cx="2288154" cy="228815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7488A1B-7B0A-AF54-823E-117ED046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2" y="2946008"/>
            <a:ext cx="2179361" cy="217936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3AFBA03-E493-1802-622D-0792639327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7" y="556701"/>
            <a:ext cx="2288154" cy="228815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6" y="463525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833" y="3248302"/>
            <a:ext cx="2171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2024-08-12T10:18:44Z</dcterms:modified>
</cp:coreProperties>
</file>