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microsoft.com/office/2007/relationships/hdphoto" Target="../media/hdphoto2.wdp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CFACEC-9286-F33E-9691-DA903B0F8652}"/>
              </a:ext>
            </a:extLst>
          </p:cNvPr>
          <p:cNvGrpSpPr/>
          <p:nvPr/>
        </p:nvGrpSpPr>
        <p:grpSpPr>
          <a:xfrm>
            <a:off x="2254312" y="951309"/>
            <a:ext cx="4292828" cy="4292828"/>
            <a:chOff x="-1406802" y="7422918"/>
            <a:chExt cx="6858000" cy="6858000"/>
          </a:xfrm>
        </p:grpSpPr>
        <p:pic>
          <p:nvPicPr>
            <p:cNvPr id="4" name="Рисунок 3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D6EE20-4A53-C5F9-8EBF-ABBB42B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A332E1-E48D-93D6-9274-EFCF5BE6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EC85F5-6801-1ADC-5C7B-AD5CDA1D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B456A-774B-F86A-1FB7-F14AFFA6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245E23-1D8B-E655-CD1A-7A5CC532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DA440-8CC3-FF3E-0DD9-C51B7A6D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AEBBB6-9871-ED17-D790-36C21B5B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BBB112-A13A-D876-0720-3705E607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A971EA-5F45-38C4-56DF-6CD28343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9DD89CB-0642-0C24-E0E8-95850C0A987A}"/>
              </a:ext>
            </a:extLst>
          </p:cNvPr>
          <p:cNvGrpSpPr/>
          <p:nvPr/>
        </p:nvGrpSpPr>
        <p:grpSpPr>
          <a:xfrm>
            <a:off x="2448724" y="1218052"/>
            <a:ext cx="3766656" cy="2989971"/>
            <a:chOff x="-7066860" y="-2989971"/>
            <a:chExt cx="3766656" cy="2989971"/>
          </a:xfrm>
        </p:grpSpPr>
        <p:pic>
          <p:nvPicPr>
            <p:cNvPr id="38" name="Рисунок 37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D05A4C-FBBF-8817-36AE-533B68D2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3706" y="-1047603"/>
              <a:ext cx="966939" cy="966939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68496-7A36-6FDD-0AA8-14238E5E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1728" y="-2039761"/>
              <a:ext cx="966939" cy="96693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215EEF-A03F-036C-2196-3720DBD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6029" y="-2782035"/>
              <a:ext cx="966939" cy="96693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694A1-B2D5-6E4A-5168-0B71A20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980" y="-1900208"/>
              <a:ext cx="966939" cy="966939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A77B0E-770E-6975-2B7E-7550ADBC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67143" y="-966939"/>
              <a:ext cx="966939" cy="966939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1C61E6-C20F-539B-0779-24314A36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6860" y="-1933878"/>
              <a:ext cx="966939" cy="9669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C5BA2F-2D8A-5D61-BA18-F9356CEF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3614" y="-2694541"/>
              <a:ext cx="966939" cy="966939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74F568-E622-AE38-4349-AE0158D7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34939" y="-2989971"/>
              <a:ext cx="966939" cy="966939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2C678C8-E175-7431-FC5D-EF67CB688925}"/>
              </a:ext>
            </a:extLst>
          </p:cNvPr>
          <p:cNvGrpSpPr/>
          <p:nvPr/>
        </p:nvGrpSpPr>
        <p:grpSpPr>
          <a:xfrm>
            <a:off x="1920820" y="1003770"/>
            <a:ext cx="4474628" cy="4474628"/>
            <a:chOff x="7810873" y="7331749"/>
            <a:chExt cx="5983112" cy="5983112"/>
          </a:xfrm>
        </p:grpSpPr>
        <p:pic>
          <p:nvPicPr>
            <p:cNvPr id="59" name="Рисунок 58" descr="Изображение выглядит как цветок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89C5B4-B107-A48F-89CE-C9F80B53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873" y="7331749"/>
              <a:ext cx="5983112" cy="5983112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утка, птиц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322839-E770-D63F-7B4F-B34D8C0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902" y="9845690"/>
              <a:ext cx="3355053" cy="340020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AF9A1A7E-88E7-00BE-E4BA-6629979CA744}"/>
              </a:ext>
            </a:extLst>
          </p:cNvPr>
          <p:cNvGrpSpPr/>
          <p:nvPr/>
        </p:nvGrpSpPr>
        <p:grpSpPr>
          <a:xfrm>
            <a:off x="2532364" y="1491106"/>
            <a:ext cx="3359033" cy="1736538"/>
            <a:chOff x="8628580" y="7983376"/>
            <a:chExt cx="4491428" cy="2321959"/>
          </a:xfrm>
        </p:grpSpPr>
        <p:pic>
          <p:nvPicPr>
            <p:cNvPr id="56" name="Рисунок 55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EDD680-E542-6578-D56A-82011BB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57529">
              <a:off x="9234956" y="7983376"/>
              <a:ext cx="1210688" cy="1210688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20B3F2-1892-59E6-646B-3D631B06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27392">
              <a:off x="11839902" y="8611380"/>
              <a:ext cx="1280106" cy="1280106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189C2A-4874-0716-9C23-7C86F523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60380">
              <a:off x="11112066" y="9025229"/>
              <a:ext cx="1280106" cy="128010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32124-F694-AEDD-7F7F-1AB961E4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1822">
              <a:off x="8628580" y="8477363"/>
              <a:ext cx="1210688" cy="1210688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054293CF-C939-3464-E416-166BF97D1DBA}"/>
              </a:ext>
            </a:extLst>
          </p:cNvPr>
          <p:cNvGrpSpPr/>
          <p:nvPr/>
        </p:nvGrpSpPr>
        <p:grpSpPr>
          <a:xfrm>
            <a:off x="1690376" y="1597869"/>
            <a:ext cx="5096103" cy="3978566"/>
            <a:chOff x="11887421" y="-4119428"/>
            <a:chExt cx="6858000" cy="5354092"/>
          </a:xfrm>
        </p:grpSpPr>
        <p:pic>
          <p:nvPicPr>
            <p:cNvPr id="133" name="Рисунок 13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9D97A5-ADDA-D2F7-4F85-DBA27951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7"/>
            <a:stretch/>
          </p:blipFill>
          <p:spPr>
            <a:xfrm rot="20978819">
              <a:off x="13198039" y="-4119428"/>
              <a:ext cx="4182778" cy="3275849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еда, десерт, молочные продукты,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F23C27-AFD2-6C5D-5321-A574BAB9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42" l="10000" r="90000">
                          <a14:foregroundMark x1="46974" y1="85526" x2="45000" y2="98684"/>
                          <a14:foregroundMark x1="53289" y1="85789" x2="51579" y2="99342"/>
                          <a14:backgroundMark x1="40395" y1="36579" x2="49474" y2="37368"/>
                          <a14:backgroundMark x1="49474" y1="37368" x2="72368" y2="37237"/>
                          <a14:backgroundMark x1="45000" y1="38289" x2="26053" y2="23553"/>
                          <a14:backgroundMark x1="64079" y1="27500" x2="20132" y2="34342"/>
                          <a14:backgroundMark x1="59868" y1="28553" x2="18816" y2="45132"/>
                          <a14:backgroundMark x1="58816" y1="40000" x2="24737" y2="50395"/>
                          <a14:backgroundMark x1="39079" y1="51053" x2="35789" y2="56579"/>
                          <a14:backgroundMark x1="47105" y1="46316" x2="42237" y2="55658"/>
                          <a14:backgroundMark x1="57368" y1="45132" x2="55395" y2="58026"/>
                          <a14:backgroundMark x1="64079" y1="44079" x2="62763" y2="52763"/>
                          <a14:backgroundMark x1="70263" y1="43421" x2="69605" y2="50395"/>
                          <a14:backgroundMark x1="70263" y1="38947" x2="78289" y2="46579"/>
                          <a14:backgroundMark x1="67632" y1="42105" x2="78026" y2="45921"/>
                          <a14:backgroundMark x1="69605" y1="46579" x2="80132" y2="50132"/>
                          <a14:backgroundMark x1="56316" y1="37632" x2="28289" y2="56579"/>
                          <a14:backgroundMark x1="54737" y1="18026" x2="5263" y2="36053"/>
                          <a14:backgroundMark x1="69605" y1="51974" x2="67237" y2="61316"/>
                          <a14:backgroundMark x1="68158" y1="48816" x2="65789" y2="58158"/>
                          <a14:backgroundMark x1="63947" y1="47368" x2="63947" y2="57895"/>
                          <a14:backgroundMark x1="65526" y1="52237" x2="63421" y2="59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17"/>
            <a:stretch/>
          </p:blipFill>
          <p:spPr>
            <a:xfrm>
              <a:off x="11887421" y="-2467505"/>
              <a:ext cx="6858000" cy="3702169"/>
            </a:xfrm>
            <a:prstGeom prst="rect">
              <a:avLst/>
            </a:prstGeom>
          </p:spPr>
        </p:pic>
      </p:grpSp>
      <p:pic>
        <p:nvPicPr>
          <p:cNvPr id="139" name="Рисунок 138" descr="Изображение выглядит как еда, десерт, молочные продукты, мороже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863160-F00E-D6D3-4591-96FBB5A97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5" y="480332"/>
            <a:ext cx="5096103" cy="5096103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E11D8-53C6-856D-AD78-9FC3E6F0DE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8" y="479387"/>
            <a:ext cx="5259976" cy="5259976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D6C26E-F7D3-03C8-CB5A-1CC76A080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67" y="3138580"/>
            <a:ext cx="2756293" cy="275629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5A8967-0A09-BE44-4DFE-CD07DC5763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6158"/>
          <a:stretch/>
        </p:blipFill>
        <p:spPr>
          <a:xfrm>
            <a:off x="1521586" y="505553"/>
            <a:ext cx="5633883" cy="5308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" name="Рисунок 29" descr="Изображение выглядит как катание на сноуборде, обувь, кататься на лыжах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BE4F06-C1ED-8437-C5C2-ABD96BF8C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1" y="1765691"/>
            <a:ext cx="3927334" cy="392733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72190-53BA-37F1-65BD-3ADE56B07C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1" y="1624107"/>
            <a:ext cx="4946429" cy="494642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26A3A-3505-310E-D8D4-F8FFC324B7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1400080"/>
            <a:ext cx="4619845" cy="4619845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рисунок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71073-DD00-636A-D985-EFCB8DA2D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/>
        </p:blipFill>
        <p:spPr>
          <a:xfrm rot="595320" flipH="1">
            <a:off x="2545099" y="1485634"/>
            <a:ext cx="2149568" cy="133153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ождественская елка, зарисов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D2015F-EAFD-5A83-9D33-F08824D572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9" y="1004689"/>
            <a:ext cx="4540868" cy="4540868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0CD0AD3C-6E36-214A-E0A7-1F2E8B6811F7}"/>
              </a:ext>
            </a:extLst>
          </p:cNvPr>
          <p:cNvGrpSpPr/>
          <p:nvPr/>
        </p:nvGrpSpPr>
        <p:grpSpPr>
          <a:xfrm>
            <a:off x="3250309" y="1841434"/>
            <a:ext cx="2373097" cy="2836713"/>
            <a:chOff x="2095117" y="9421985"/>
            <a:chExt cx="2725906" cy="3258448"/>
          </a:xfrm>
        </p:grpSpPr>
        <p:pic>
          <p:nvPicPr>
            <p:cNvPr id="76" name="Рисунок 75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D5DE9-5E34-DECE-E49E-3A2417BE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624301" y="9421985"/>
              <a:ext cx="1325777" cy="84740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212A4-44B4-64EC-0E22-FB20E1A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318947" y="10323305"/>
              <a:ext cx="1325777" cy="84740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5107B-3303-2D15-ADB4-A7133790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178097" y="10630782"/>
              <a:ext cx="1325777" cy="84740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2AD7C6-CC02-DDFC-2DF0-A0B2A2A7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095117" y="11606260"/>
              <a:ext cx="1325777" cy="84740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0DEC0-77C6-DAD4-36B0-E8079F86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495246" y="11833024"/>
              <a:ext cx="1325777" cy="847409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AB283-EC9C-DB44-C522-3C85DE40EF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3" y="809363"/>
            <a:ext cx="4863442" cy="486344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DED958-97C1-E12F-6121-FB2D7E3FBA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r="15160" b="-17969"/>
          <a:stretch/>
        </p:blipFill>
        <p:spPr>
          <a:xfrm>
            <a:off x="3885118" y="4049168"/>
            <a:ext cx="859673" cy="1105793"/>
          </a:xfrm>
          <a:prstGeom prst="ellipse">
            <a:avLst/>
          </a:prstGeom>
        </p:spPr>
      </p:pic>
      <p:pic>
        <p:nvPicPr>
          <p:cNvPr id="35" name="Рисунок 3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FA0FEF-C921-5CA9-164B-17982746E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5" t="1304" r="22547" b="-32302"/>
          <a:stretch/>
        </p:blipFill>
        <p:spPr>
          <a:xfrm>
            <a:off x="3051610" y="3840115"/>
            <a:ext cx="1743308" cy="1875730"/>
          </a:xfrm>
          <a:prstGeom prst="ellipse">
            <a:avLst/>
          </a:prstGeom>
        </p:spPr>
      </p:pic>
      <p:pic>
        <p:nvPicPr>
          <p:cNvPr id="111" name="Рисунок 110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19DEC4-818E-EBC4-18B9-7F5781E8F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/>
          <a:stretch/>
        </p:blipFill>
        <p:spPr>
          <a:xfrm flipH="1">
            <a:off x="3906574" y="2887117"/>
            <a:ext cx="1761378" cy="2692400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зарисовка, иллюстрация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9AEEFC-F502-0235-219E-7B761586B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3"/>
          <a:stretch/>
        </p:blipFill>
        <p:spPr>
          <a:xfrm>
            <a:off x="1468493" y="988145"/>
            <a:ext cx="3326677" cy="4658744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BDBED4-2E79-76E4-B4A3-21F9E298BD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/>
          <a:stretch/>
        </p:blipFill>
        <p:spPr>
          <a:xfrm>
            <a:off x="4427225" y="3463253"/>
            <a:ext cx="1428747" cy="2183636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5BEC2-D23A-3B9A-5877-635CCE204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-1"/>
          <a:stretch/>
        </p:blipFill>
        <p:spPr>
          <a:xfrm flipH="1">
            <a:off x="3904930" y="2881926"/>
            <a:ext cx="2357007" cy="2692400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392F2D9-494B-004A-3932-2DBAB989C8DC}"/>
              </a:ext>
            </a:extLst>
          </p:cNvPr>
          <p:cNvGrpSpPr/>
          <p:nvPr/>
        </p:nvGrpSpPr>
        <p:grpSpPr>
          <a:xfrm>
            <a:off x="1186828" y="531397"/>
            <a:ext cx="5968641" cy="4941285"/>
            <a:chOff x="1212184" y="24730"/>
            <a:chExt cx="5968641" cy="4941285"/>
          </a:xfrm>
        </p:grpSpPr>
        <p:pic>
          <p:nvPicPr>
            <p:cNvPr id="69" name="Рисунок 68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1A48F-B661-69A2-C3E5-193650B4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84" y="24730"/>
              <a:ext cx="5968641" cy="4343023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42394-F1A3-BFD4-18B3-CA24FD65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75" b="86111" l="31641" r="68750">
                          <a14:foregroundMark x1="68750" y1="60243" x2="68359" y2="64236"/>
                          <a14:foregroundMark x1="64453" y1="29167" x2="64258" y2="48958"/>
                          <a14:foregroundMark x1="64063" y1="44444" x2="61914" y2="59549"/>
                          <a14:foregroundMark x1="60352" y1="54340" x2="52930" y2="71875"/>
                          <a14:foregroundMark x1="52539" y1="59549" x2="37109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16899" r="27157" b="16841"/>
            <a:stretch/>
          </p:blipFill>
          <p:spPr>
            <a:xfrm flipH="1">
              <a:off x="3532392" y="2295524"/>
              <a:ext cx="1412069" cy="2309103"/>
            </a:xfrm>
            <a:prstGeom prst="roundRect">
              <a:avLst>
                <a:gd name="adj" fmla="val 28809"/>
              </a:avLst>
            </a:prstGeom>
          </p:spPr>
        </p:pic>
        <p:pic>
          <p:nvPicPr>
            <p:cNvPr id="93" name="Рисунок 9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C87FF1-D9CD-AC9F-D637-BB1B802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214" y="2707886"/>
              <a:ext cx="2258129" cy="2258129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348F279-A8AA-4A1E-2B4F-3EAA78E907F1}"/>
              </a:ext>
            </a:extLst>
          </p:cNvPr>
          <p:cNvGrpSpPr/>
          <p:nvPr/>
        </p:nvGrpSpPr>
        <p:grpSpPr>
          <a:xfrm>
            <a:off x="2584255" y="2136537"/>
            <a:ext cx="3219436" cy="3621866"/>
            <a:chOff x="13645265" y="1683571"/>
            <a:chExt cx="3678988" cy="4138862"/>
          </a:xfrm>
        </p:grpSpPr>
        <p:pic>
          <p:nvPicPr>
            <p:cNvPr id="99" name="Рисунок 98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9AE6A8-ECAD-FCE0-E5D9-C6B845B3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45265" y="1683571"/>
              <a:ext cx="3678988" cy="4138862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2D62C4-950D-C5E5-4A48-83011C4E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873" y="2657399"/>
              <a:ext cx="2952437" cy="2952437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7264" y="1187873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34488" y="2987690"/>
            <a:ext cx="25527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EB1A738-82E2-4410-83F8-FE0C6565E9D7}"/>
</file>

<file path=customXml/itemProps2.xml><?xml version="1.0" encoding="utf-8"?>
<ds:datastoreItem xmlns:ds="http://schemas.openxmlformats.org/officeDocument/2006/customXml" ds:itemID="{ABE6B6DF-7621-472E-A894-C44363CACAEB}"/>
</file>

<file path=customXml/itemProps3.xml><?xml version="1.0" encoding="utf-8"?>
<ds:datastoreItem xmlns:ds="http://schemas.openxmlformats.org/officeDocument/2006/customXml" ds:itemID="{A116ACFE-D5ED-4C2B-9E65-D0A81D741384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2025-02-17T12:03:00Z</dcterms:created>
  <dcterms:modified xsi:type="dcterms:W3CDTF">2025-02-17T15:23:44Z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