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30099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90DB6-36CE-4C8D-B862-AE1C25B06048}"/>
</file>

<file path=customXml/itemProps2.xml><?xml version="1.0" encoding="utf-8"?>
<ds:datastoreItem xmlns:ds="http://schemas.openxmlformats.org/officeDocument/2006/customXml" ds:itemID="{C924C245-73A5-4C82-B3BE-48486D32109C}"/>
</file>

<file path=customXml/itemProps3.xml><?xml version="1.0" encoding="utf-8"?>
<ds:datastoreItem xmlns:ds="http://schemas.openxmlformats.org/officeDocument/2006/customXml" ds:itemID="{8A7695B1-452C-4E4A-A655-E54CBCDB3DF3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