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29345" y="629989"/>
            <a:ext cx="7736059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«Разом </a:t>
            </a:r>
            <a:r>
              <a:rPr lang="ru-RU" sz="36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тісно</a:t>
            </a: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​​а </a:t>
            </a:r>
            <a:r>
              <a:rPr lang="ru-RU" sz="36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нарізно</a:t>
            </a: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нудно»</a:t>
            </a:r>
          </a:p>
          <a:p>
            <a:pPr lvl="0" algn="ctr"/>
            <a:endParaRPr lang="ru-RU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Говорить брат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сестрі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: «Не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чіпай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мою машину!».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Відповідає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сестра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братові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: «А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чіпай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мою ляльку!». Мама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розсадила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дітей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стільці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по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кутках,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але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незабаром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їм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обом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стало нудно.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без сварок і один без одного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теж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dirty="0"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сказав брат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сестрі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635074" y="1219703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сестра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відповіла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братові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5939" y="1023026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3028118" y="1835439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зробила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539" y="1720345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637040" y="2405279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відчували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коли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сиділи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кутках?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4318" y="2949333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638585" y="3608081"/>
            <a:ext cx="74658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одне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без одного?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5389" y="4119527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667770" y="4890939"/>
            <a:ext cx="868103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є у тебе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такий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друг, з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разом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тісно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​​а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окремо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нудно?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2252" y="5455567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07" y="3266161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88" y="1779018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411535" y="272543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61" y="167417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36" y="3325582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74" y="3304094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420158" y="1787580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472584" y="4795025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602084" y="826742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602083" y="235190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731868" y="3845759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602081" y="53544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470961" y="3845759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601833" y="4772246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69" y="5432242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5058684" y="5360195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938049" y="658547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9432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C5614D-AD94-444F-A61C-FB99AEF61AD6}"/>
</file>

<file path=customXml/itemProps2.xml><?xml version="1.0" encoding="utf-8"?>
<ds:datastoreItem xmlns:ds="http://schemas.openxmlformats.org/officeDocument/2006/customXml" ds:itemID="{CF5412F4-8525-4B2D-B937-CC2B121C6243}"/>
</file>

<file path=customXml/itemProps3.xml><?xml version="1.0" encoding="utf-8"?>
<ds:datastoreItem xmlns:ds="http://schemas.openxmlformats.org/officeDocument/2006/customXml" ds:itemID="{29563AA6-B91F-40D3-BCD0-3B229CB7CAEB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123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2025-01-27T10:54:10Z</dcterms:created>
  <dcterms:modified xsi:type="dcterms:W3CDTF">2025-02-03T12:08:53Z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