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" y="1860901"/>
            <a:ext cx="6000160" cy="6000160"/>
          </a:xfrm>
          <a:prstGeom prst="rect">
            <a:avLst/>
          </a:prstGeom>
        </p:spPr>
      </p:pic>
      <p:sp>
        <p:nvSpPr>
          <p:cNvPr id="11" name="Хмара 10"/>
          <p:cNvSpPr/>
          <p:nvPr/>
        </p:nvSpPr>
        <p:spPr>
          <a:xfrm>
            <a:off x="2288779" y="1967772"/>
            <a:ext cx="2388978" cy="124833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ЯШ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106" y="1807669"/>
            <a:ext cx="2198361" cy="14084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83" y="285369"/>
            <a:ext cx="1737961" cy="111347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164" y="1827050"/>
            <a:ext cx="2239642" cy="14348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969" y="502597"/>
            <a:ext cx="1737961" cy="11134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980" y="285368"/>
            <a:ext cx="1737961" cy="1113473"/>
          </a:xfrm>
          <a:prstGeom prst="rect">
            <a:avLst/>
          </a:prstGeom>
        </p:spPr>
      </p:pic>
      <p:sp>
        <p:nvSpPr>
          <p:cNvPr id="38" name="Прямокутник 37"/>
          <p:cNvSpPr/>
          <p:nvPr/>
        </p:nvSpPr>
        <p:spPr>
          <a:xfrm>
            <a:off x="2979837" y="726735"/>
            <a:ext cx="1181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ОШ</a:t>
            </a:r>
          </a:p>
        </p:txBody>
      </p:sp>
      <p:sp>
        <p:nvSpPr>
          <p:cNvPr id="39" name="Прямокутник 38"/>
          <p:cNvSpPr/>
          <p:nvPr/>
        </p:nvSpPr>
        <p:spPr>
          <a:xfrm>
            <a:off x="5444830" y="2168983"/>
            <a:ext cx="1098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УШ</a:t>
            </a:r>
          </a:p>
        </p:txBody>
      </p:sp>
      <p:sp>
        <p:nvSpPr>
          <p:cNvPr id="40" name="Прямокутник 39"/>
          <p:cNvSpPr/>
          <p:nvPr/>
        </p:nvSpPr>
        <p:spPr>
          <a:xfrm>
            <a:off x="5400117" y="443408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ЄШ</a:t>
            </a:r>
          </a:p>
        </p:txBody>
      </p:sp>
      <p:sp>
        <p:nvSpPr>
          <p:cNvPr id="41" name="Прямокутник 40"/>
          <p:cNvSpPr/>
          <p:nvPr/>
        </p:nvSpPr>
        <p:spPr>
          <a:xfrm>
            <a:off x="7845369" y="2154283"/>
            <a:ext cx="1181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И</a:t>
            </a:r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Ш</a:t>
            </a:r>
          </a:p>
        </p:txBody>
      </p:sp>
      <p:sp>
        <p:nvSpPr>
          <p:cNvPr id="42" name="Прямокутник 41"/>
          <p:cNvSpPr/>
          <p:nvPr/>
        </p:nvSpPr>
        <p:spPr>
          <a:xfrm>
            <a:off x="7795109" y="468945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ЕШ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47" y="-423361"/>
            <a:ext cx="4078861" cy="4078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830" y="887888"/>
            <a:ext cx="1684223" cy="1079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7100" y="735496"/>
            <a:ext cx="2205579" cy="1414165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473779" y="1073336"/>
            <a:ext cx="1152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АШ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9793334" y="1073336"/>
            <a:ext cx="1348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ЮШ</a:t>
            </a:r>
          </a:p>
        </p:txBody>
      </p: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4395" y="3326765"/>
            <a:ext cx="323850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22" grpId="1"/>
      <p:bldP spid="22" grpId="2"/>
      <p:bldP spid="23" grpId="0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FB4778-5CFA-4226-AEFC-1897EBAAB2D5}"/>
</file>

<file path=customXml/itemProps2.xml><?xml version="1.0" encoding="utf-8"?>
<ds:datastoreItem xmlns:ds="http://schemas.openxmlformats.org/officeDocument/2006/customXml" ds:itemID="{B8C71888-ABFC-462A-9670-4AF77993417A}"/>
</file>

<file path=customXml/itemProps3.xml><?xml version="1.0" encoding="utf-8"?>
<ds:datastoreItem xmlns:ds="http://schemas.openxmlformats.org/officeDocument/2006/customXml" ds:itemID="{17BD495A-989B-41C8-81A0-8C2DDDC08AA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2024-05-03T09:15:00Z</dcterms:created>
  <dcterms:modified xsi:type="dcterms:W3CDTF">2024-12-17T13:15:17Z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5DF0EFFEDE02403D85E7497E432101FE_12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