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86" y="1294977"/>
            <a:ext cx="1420491" cy="1420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4" y="4108144"/>
            <a:ext cx="1351709" cy="1351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BD5E22A-5EBC-202B-9C07-EFBAD70958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80" y="4063748"/>
            <a:ext cx="1228692" cy="1228692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449" y="2281287"/>
            <a:ext cx="349567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BFCD20-0C4D-4A6D-96BC-CCA9D9599D67}"/>
</file>

<file path=customXml/itemProps2.xml><?xml version="1.0" encoding="utf-8"?>
<ds:datastoreItem xmlns:ds="http://schemas.openxmlformats.org/officeDocument/2006/customXml" ds:itemID="{8314F78F-B8A3-4B5B-9B32-9995F841D2F4}"/>
</file>

<file path=customXml/itemProps3.xml><?xml version="1.0" encoding="utf-8"?>
<ds:datastoreItem xmlns:ds="http://schemas.openxmlformats.org/officeDocument/2006/customXml" ds:itemID="{15E75429-A0E4-4AC8-905E-02850B2FDFE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19</cp:revision>
  <dcterms:created xsi:type="dcterms:W3CDTF">2024-03-28T06:33:00Z</dcterms:created>
  <dcterms:modified xsi:type="dcterms:W3CDTF">2024-12-17T10:00:27Z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