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slideLayout" Target="../slideLayouts/slideLayout1.xml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5021"/>
            <a:ext cx="12192000" cy="8128000"/>
          </a:xfrm>
          <a:prstGeom prst="rect">
            <a:avLst/>
          </a:prstGeom>
        </p:spPr>
      </p:pic>
      <p:grpSp>
        <p:nvGrpSpPr>
          <p:cNvPr id="50" name="Группа 49"/>
          <p:cNvGrpSpPr/>
          <p:nvPr/>
        </p:nvGrpSpPr>
        <p:grpSpPr>
          <a:xfrm>
            <a:off x="8010912" y="2847408"/>
            <a:ext cx="2940988" cy="2200352"/>
            <a:chOff x="1074656" y="942680"/>
            <a:chExt cx="2083323" cy="1503200"/>
          </a:xfrm>
        </p:grpSpPr>
        <p:sp>
          <p:nvSpPr>
            <p:cNvPr id="13" name="Прямоугольник: скругленные углы 12"/>
            <p:cNvSpPr/>
            <p:nvPr/>
          </p:nvSpPr>
          <p:spPr>
            <a:xfrm>
              <a:off x="1074656" y="942680"/>
              <a:ext cx="2083323" cy="148943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63" r="-4921" b="7046"/>
            <a:stretch>
              <a:fillRect/>
            </a:stretch>
          </p:blipFill>
          <p:spPr>
            <a:xfrm>
              <a:off x="1185287" y="949960"/>
              <a:ext cx="1862059" cy="1495920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7934216" y="2895149"/>
            <a:ext cx="3048339" cy="2132462"/>
            <a:chOff x="6475094" y="949960"/>
            <a:chExt cx="2097206" cy="1499746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75094" y="949960"/>
              <a:ext cx="2097206" cy="1499746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6883" y="1020583"/>
              <a:ext cx="1333627" cy="1333627"/>
            </a:xfrm>
            <a:prstGeom prst="rect">
              <a:avLst/>
            </a:prstGeom>
          </p:spPr>
        </p:pic>
      </p:grpSp>
      <p:grpSp>
        <p:nvGrpSpPr>
          <p:cNvPr id="53" name="Группа 52"/>
          <p:cNvGrpSpPr/>
          <p:nvPr/>
        </p:nvGrpSpPr>
        <p:grpSpPr>
          <a:xfrm>
            <a:off x="7949709" y="3008757"/>
            <a:ext cx="2932483" cy="2012489"/>
            <a:chOff x="1074656" y="3093906"/>
            <a:chExt cx="2097206" cy="1499746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4656" y="3093906"/>
              <a:ext cx="2097206" cy="1499746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6" t="16150" r="1538" b="16150"/>
            <a:stretch>
              <a:fillRect/>
            </a:stretch>
          </p:blipFill>
          <p:spPr>
            <a:xfrm>
              <a:off x="1310326" y="3188615"/>
              <a:ext cx="1737020" cy="1310327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7978107" y="2886828"/>
            <a:ext cx="2851937" cy="2132463"/>
            <a:chOff x="3737071" y="3093906"/>
            <a:chExt cx="2097206" cy="1499746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37071" y="3093906"/>
              <a:ext cx="2097206" cy="1499746"/>
            </a:xfrm>
            <a:prstGeom prst="rect">
              <a:avLst/>
            </a:prstGeom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9197" y="3188616"/>
              <a:ext cx="1310326" cy="1310326"/>
            </a:xfrm>
            <a:prstGeom prst="rect">
              <a:avLst/>
            </a:prstGeom>
          </p:spPr>
        </p:pic>
      </p:grpSp>
      <p:grpSp>
        <p:nvGrpSpPr>
          <p:cNvPr id="55" name="Группа 54"/>
          <p:cNvGrpSpPr/>
          <p:nvPr/>
        </p:nvGrpSpPr>
        <p:grpSpPr>
          <a:xfrm>
            <a:off x="7950821" y="2980047"/>
            <a:ext cx="2988880" cy="1903961"/>
            <a:chOff x="1060773" y="5165447"/>
            <a:chExt cx="2097206" cy="1499746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0773" y="5165447"/>
              <a:ext cx="2097206" cy="1499746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6752" y="5179212"/>
              <a:ext cx="1453014" cy="1472216"/>
            </a:xfrm>
            <a:prstGeom prst="rect">
              <a:avLst/>
            </a:prstGeom>
          </p:spPr>
        </p:pic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02044" y="2783374"/>
            <a:ext cx="2755717" cy="2940707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5303291" y="3806298"/>
            <a:ext cx="1560617" cy="708190"/>
            <a:chOff x="7310437" y="4239557"/>
            <a:chExt cx="1414551" cy="708190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50" y="4239557"/>
              <a:ext cx="1310326" cy="70819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7310437" y="4408986"/>
              <a:ext cx="1414551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altLang="ru-RU" dirty="0">
                  <a:latin typeface="Arial" panose="020B0604020202020204" pitchFamily="34" charset="0"/>
                  <a:cs typeface="Arial" panose="020B0604020202020204" pitchFamily="34" charset="0"/>
                </a:rPr>
                <a:t>Шерстяну</a:t>
              </a:r>
              <a:endParaRPr lang="uk-UA" alt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9" name="Рисунок 5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93242" y="-12181"/>
            <a:ext cx="2753835" cy="2753835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002" y="7039216"/>
            <a:ext cx="883998" cy="813763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8032041" y="2896321"/>
            <a:ext cx="2898728" cy="2180203"/>
            <a:chOff x="9020138" y="921501"/>
            <a:chExt cx="2097206" cy="150584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020138" y="921501"/>
              <a:ext cx="2097206" cy="150584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442322" y="1124150"/>
              <a:ext cx="1130564" cy="1205936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7945733" y="2920435"/>
            <a:ext cx="2988880" cy="2146596"/>
            <a:chOff x="8420802" y="2451067"/>
            <a:chExt cx="2097206" cy="1505843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420802" y="2451067"/>
              <a:ext cx="2097206" cy="1505843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1197" y="2521370"/>
              <a:ext cx="1334490" cy="1334490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5256401" y="3791896"/>
            <a:ext cx="1541272" cy="736994"/>
            <a:chOff x="6476101" y="3685176"/>
            <a:chExt cx="1541272" cy="736994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515153" y="3685176"/>
              <a:ext cx="1463167" cy="736994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476101" y="3864953"/>
              <a:ext cx="1541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Іграшкову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5372902" y="3800946"/>
            <a:ext cx="1450897" cy="736994"/>
            <a:chOff x="6225577" y="2760805"/>
            <a:chExt cx="1450897" cy="736994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225577" y="2760805"/>
              <a:ext cx="1450897" cy="736994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6259522" y="2947818"/>
              <a:ext cx="13759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/>
                <a:t>Тушкований</a:t>
              </a:r>
              <a:endParaRPr lang="ru-RU" dirty="0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5289852" y="3779087"/>
            <a:ext cx="1560617" cy="708190"/>
            <a:chOff x="7310437" y="4239557"/>
            <a:chExt cx="1414551" cy="70819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7310437" y="4408986"/>
              <a:ext cx="1414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Запашну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8021671" y="2969853"/>
            <a:ext cx="2865297" cy="1935312"/>
            <a:chOff x="13233339" y="7051179"/>
            <a:chExt cx="2865297" cy="1935312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233339" y="7051179"/>
              <a:ext cx="2865297" cy="1935312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миска, посуда, Кухонная утварь, лапша&#10;&#10;Автоматически созданное описание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86631" y="7145276"/>
              <a:ext cx="1747118" cy="1747118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5289853" y="3757903"/>
            <a:ext cx="1560617" cy="708190"/>
            <a:chOff x="7310437" y="4239557"/>
            <a:chExt cx="1414551" cy="708190"/>
          </a:xfrm>
        </p:grpSpPr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7310437" y="4408986"/>
              <a:ext cx="1414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Кошлатий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5306944" y="3728424"/>
            <a:ext cx="1560617" cy="708190"/>
            <a:chOff x="7310437" y="4239557"/>
            <a:chExt cx="1414551" cy="708190"/>
          </a:xfrm>
        </p:grpSpPr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7310437" y="4408986"/>
              <a:ext cx="1414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Широкі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7978107" y="2987783"/>
            <a:ext cx="2940988" cy="1888487"/>
            <a:chOff x="11101834" y="5425750"/>
            <a:chExt cx="2940988" cy="1888487"/>
          </a:xfrm>
        </p:grpSpPr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01834" y="5425750"/>
              <a:ext cx="2940988" cy="1888487"/>
            </a:xfrm>
            <a:prstGeom prst="rect">
              <a:avLst/>
            </a:prstGeom>
          </p:spPr>
        </p:pic>
        <p:pic>
          <p:nvPicPr>
            <p:cNvPr id="67" name="Рисунок 66" descr="Изображение выглядит как одежда, Шорты, штаны, Трусы&#10;&#10;Автоматически созданное описание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63532" y="5444136"/>
              <a:ext cx="1828940" cy="1828940"/>
            </a:xfrm>
            <a:prstGeom prst="rect">
              <a:avLst/>
            </a:prstGeom>
          </p:spPr>
        </p:pic>
      </p:grpSp>
      <p:grpSp>
        <p:nvGrpSpPr>
          <p:cNvPr id="72" name="Группа 71"/>
          <p:cNvGrpSpPr/>
          <p:nvPr/>
        </p:nvGrpSpPr>
        <p:grpSpPr>
          <a:xfrm>
            <a:off x="5237059" y="3766953"/>
            <a:ext cx="1560617" cy="708190"/>
            <a:chOff x="7310437" y="4239557"/>
            <a:chExt cx="1414551" cy="708190"/>
          </a:xfrm>
        </p:grpSpPr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7310437" y="4408986"/>
              <a:ext cx="1414551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r>
                <a:rPr lang="en-US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видк</a:t>
              </a:r>
              <a:r>
                <a:rPr lang="uk-UA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ого</a:t>
              </a:r>
              <a:endParaRPr lang="uk-UA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5225789" y="3797248"/>
            <a:ext cx="1560617" cy="708190"/>
            <a:chOff x="7310437" y="4239557"/>
            <a:chExt cx="1414551" cy="708190"/>
          </a:xfrm>
        </p:grpSpPr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7310437" y="4408986"/>
              <a:ext cx="1414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Запашні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5291617" y="3728424"/>
            <a:ext cx="1560617" cy="708190"/>
            <a:chOff x="7310437" y="4239557"/>
            <a:chExt cx="1414551" cy="708190"/>
          </a:xfrm>
        </p:grpSpPr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80" name="TextBox 79"/>
            <p:cNvSpPr txBox="1"/>
            <p:nvPr/>
          </p:nvSpPr>
          <p:spPr>
            <a:xfrm>
              <a:off x="7310437" y="4408986"/>
              <a:ext cx="1414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Пшеничну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0" name="Picture 23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39706" y="2844062"/>
            <a:ext cx="39243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9A1B772-DD1F-46E6-982A-E1D86502C8A0}"/>
</file>

<file path=customXml/itemProps2.xml><?xml version="1.0" encoding="utf-8"?>
<ds:datastoreItem xmlns:ds="http://schemas.openxmlformats.org/officeDocument/2006/customXml" ds:itemID="{3D348A44-2766-4537-A927-CBAC869677B3}"/>
</file>

<file path=customXml/itemProps3.xml><?xml version="1.0" encoding="utf-8"?>
<ds:datastoreItem xmlns:ds="http://schemas.openxmlformats.org/officeDocument/2006/customXml" ds:itemID="{3D01A2B2-9DE7-49B1-9984-7FE9BA51C17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</Words>
  <Application>WPS Slides</Application>
  <PresentationFormat>Широкоэкранный</PresentationFormat>
  <Paragraphs>18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yanag</cp:lastModifiedBy>
  <cp:revision>7</cp:revision>
  <dcterms:created xsi:type="dcterms:W3CDTF">2024-07-23T12:07:00Z</dcterms:created>
  <dcterms:modified xsi:type="dcterms:W3CDTF">2025-05-07T12:52:05Z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AE8328A13ECB444EB68A7CC5A97201EA_12</vt:lpwstr>
  </property>
  <property fmtid="{D5CDD505-2E9C-101B-9397-08002B2CF9AE}" pid="3" name="KSOProductBuildVer">
    <vt:lpwstr>1033-12.2.0.20795</vt:lpwstr>
  </property>
  <property fmtid="{D5CDD505-2E9C-101B-9397-08002B2CF9AE}" pid="4" name="ContentTypeId">
    <vt:lpwstr>0x010100F36324872565BB459892B1B9D623CC6C</vt:lpwstr>
  </property>
</Properties>
</file>