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80" y="2886710"/>
            <a:ext cx="26670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