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B38D"/>
    <a:srgbClr val="B48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66" autoAdjust="0"/>
  </p:normalViewPr>
  <p:slideViewPr>
    <p:cSldViewPr snapToGrid="0">
      <p:cViewPr>
        <p:scale>
          <a:sx n="50" d="100"/>
          <a:sy n="50" d="100"/>
        </p:scale>
        <p:origin x="666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32D0-2AE5-4EE1-8DEB-0781BAE0E05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C3072-B0B4-4A5B-9D27-2209FD0D598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C3072-B0B4-4A5B-9D27-2209FD0D598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notesSlide" Target="../notesSlides/notesSlide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792236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59978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: вверх 7"/>
          <p:cNvSpPr/>
          <p:nvPr/>
        </p:nvSpPr>
        <p:spPr>
          <a:xfrm>
            <a:off x="6750567" y="1202807"/>
            <a:ext cx="504825" cy="4743450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трелка: вверх 8"/>
          <p:cNvSpPr/>
          <p:nvPr/>
        </p:nvSpPr>
        <p:spPr>
          <a:xfrm>
            <a:off x="7336354" y="3660256"/>
            <a:ext cx="504825" cy="2285999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53" y="1399407"/>
            <a:ext cx="4226757" cy="42267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992" y="2381968"/>
            <a:ext cx="2358753" cy="279888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60" y="1293615"/>
            <a:ext cx="4438340" cy="44383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02" y="2752731"/>
            <a:ext cx="3126446" cy="314745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00" y="1046374"/>
            <a:ext cx="4910858" cy="491085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62" y="3098208"/>
            <a:ext cx="2524126" cy="256528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55" y="3320867"/>
            <a:ext cx="2537459" cy="253745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58" y="1917866"/>
            <a:ext cx="3900177" cy="39001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744" y="3095838"/>
            <a:ext cx="2715788" cy="27157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2202" y="2329348"/>
            <a:ext cx="3900178" cy="34225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55" y="1259643"/>
            <a:ext cx="4910858" cy="4949527"/>
          </a:xfrm>
          <a:prstGeom prst="rect">
            <a:avLst/>
          </a:prstGeom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340" y="3122295"/>
            <a:ext cx="2686050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2024-04-23T13:24:00Z</dcterms:created>
  <dcterms:modified xsi:type="dcterms:W3CDTF">2024-07-02T22:28:41Z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F1B18AAA526C4F30A4244DF63281AC44_12</vt:lpwstr>
  </property>
  <property fmtid="{D5CDD505-2E9C-101B-9397-08002B2CF9AE}" pid="3" name="KSOProductBuildVer">
    <vt:lpwstr>1033-12.2.0.17119</vt:lpwstr>
  </property>
</Properties>
</file>