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55Овал 35"/>
          <p:cNvSpPr/>
          <p:nvPr/>
        </p:nvSpPr>
        <p:spPr>
          <a:xfrm>
            <a:off x="3648049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6Овал 36"/>
          <p:cNvSpPr/>
          <p:nvPr/>
        </p:nvSpPr>
        <p:spPr>
          <a:xfrm>
            <a:off x="5581625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7Овал 37"/>
          <p:cNvSpPr/>
          <p:nvPr/>
        </p:nvSpPr>
        <p:spPr>
          <a:xfrm>
            <a:off x="7515201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8Овал 38"/>
          <p:cNvSpPr/>
          <p:nvPr/>
        </p:nvSpPr>
        <p:spPr>
          <a:xfrm>
            <a:off x="9448777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Овал 6"/>
          <p:cNvSpPr/>
          <p:nvPr/>
        </p:nvSpPr>
        <p:spPr>
          <a:xfrm>
            <a:off x="3648049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2Овал 7"/>
          <p:cNvSpPr/>
          <p:nvPr/>
        </p:nvSpPr>
        <p:spPr>
          <a:xfrm>
            <a:off x="5581625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Овал 8"/>
          <p:cNvSpPr/>
          <p:nvPr/>
        </p:nvSpPr>
        <p:spPr>
          <a:xfrm>
            <a:off x="7515201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Овал 9"/>
          <p:cNvSpPr/>
          <p:nvPr/>
        </p:nvSpPr>
        <p:spPr>
          <a:xfrm>
            <a:off x="9448777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9Овал 10"/>
          <p:cNvSpPr/>
          <p:nvPr/>
        </p:nvSpPr>
        <p:spPr>
          <a:xfrm>
            <a:off x="3662192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0Овал 11"/>
          <p:cNvSpPr/>
          <p:nvPr/>
        </p:nvSpPr>
        <p:spPr>
          <a:xfrm>
            <a:off x="5595768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1Овал 12"/>
          <p:cNvSpPr/>
          <p:nvPr/>
        </p:nvSpPr>
        <p:spPr>
          <a:xfrm>
            <a:off x="7529344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212Овал 13"/>
          <p:cNvSpPr/>
          <p:nvPr/>
        </p:nvSpPr>
        <p:spPr>
          <a:xfrm>
            <a:off x="9462920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1010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9" t="8322" r="15118" b="9384"/>
          <a:stretch>
            <a:fillRect/>
          </a:stretch>
        </p:blipFill>
        <p:spPr>
          <a:xfrm>
            <a:off x="5929143" y="4824556"/>
            <a:ext cx="1162050" cy="1360822"/>
          </a:xfrm>
          <a:prstGeom prst="rect">
            <a:avLst/>
          </a:prstGeom>
        </p:spPr>
      </p:pic>
      <p:pic>
        <p:nvPicPr>
          <p:cNvPr id="18" name="44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r="8557" b="7667"/>
          <a:stretch>
            <a:fillRect/>
          </a:stretch>
        </p:blipFill>
        <p:spPr>
          <a:xfrm>
            <a:off x="9648798" y="634557"/>
            <a:ext cx="1362075" cy="1276348"/>
          </a:xfrm>
          <a:prstGeom prst="rect">
            <a:avLst/>
          </a:prstGeom>
        </p:spPr>
      </p:pic>
      <p:pic>
        <p:nvPicPr>
          <p:cNvPr id="20" name="11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1807" r="6579" b="11516"/>
          <a:stretch>
            <a:fillRect/>
          </a:stretch>
        </p:blipFill>
        <p:spPr>
          <a:xfrm>
            <a:off x="3827960" y="671677"/>
            <a:ext cx="1426287" cy="1147230"/>
          </a:xfrm>
          <a:prstGeom prst="rect">
            <a:avLst/>
          </a:prstGeom>
        </p:spPr>
      </p:pic>
      <p:pic>
        <p:nvPicPr>
          <p:cNvPr id="22" name="77Рисунок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3486" r="13281" b="7917"/>
          <a:stretch>
            <a:fillRect/>
          </a:stretch>
        </p:blipFill>
        <p:spPr>
          <a:xfrm>
            <a:off x="7866897" y="2602870"/>
            <a:ext cx="1153689" cy="1432473"/>
          </a:xfrm>
          <a:prstGeom prst="rect">
            <a:avLst/>
          </a:prstGeom>
        </p:spPr>
      </p:pic>
      <p:pic>
        <p:nvPicPr>
          <p:cNvPr id="24" name="22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2888" r="10667" b="3923"/>
          <a:stretch>
            <a:fillRect/>
          </a:stretch>
        </p:blipFill>
        <p:spPr>
          <a:xfrm>
            <a:off x="5915000" y="561694"/>
            <a:ext cx="1162050" cy="1372694"/>
          </a:xfrm>
          <a:prstGeom prst="rect">
            <a:avLst/>
          </a:prstGeom>
        </p:spPr>
      </p:pic>
      <p:pic>
        <p:nvPicPr>
          <p:cNvPr id="26" name="99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7805" b="4163"/>
          <a:stretch>
            <a:fillRect/>
          </a:stretch>
        </p:blipFill>
        <p:spPr>
          <a:xfrm>
            <a:off x="3854113" y="4707988"/>
            <a:ext cx="1463955" cy="1334233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9910" r="9178" b="9910"/>
          <a:stretch>
            <a:fillRect/>
          </a:stretch>
        </p:blipFill>
        <p:spPr>
          <a:xfrm>
            <a:off x="3906407" y="2755832"/>
            <a:ext cx="1269392" cy="1238596"/>
          </a:xfrm>
          <a:prstGeom prst="rect">
            <a:avLst/>
          </a:prstGeom>
        </p:spPr>
      </p:pic>
      <p:pic>
        <p:nvPicPr>
          <p:cNvPr id="30" name="12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36" y="4824556"/>
            <a:ext cx="1361767" cy="1361767"/>
          </a:xfrm>
          <a:prstGeom prst="rect">
            <a:avLst/>
          </a:prstGeom>
        </p:spPr>
      </p:pic>
      <p:pic>
        <p:nvPicPr>
          <p:cNvPr id="43" name="33Рисунок 4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4295" r="7928" b="5991"/>
          <a:stretch>
            <a:fillRect/>
          </a:stretch>
        </p:blipFill>
        <p:spPr>
          <a:xfrm>
            <a:off x="7849828" y="561694"/>
            <a:ext cx="1187829" cy="1295241"/>
          </a:xfrm>
          <a:prstGeom prst="rect">
            <a:avLst/>
          </a:prstGeom>
        </p:spPr>
      </p:pic>
      <p:pic>
        <p:nvPicPr>
          <p:cNvPr id="45" name="1111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26" y="4808036"/>
            <a:ext cx="1005435" cy="1457958"/>
          </a:xfrm>
          <a:prstGeom prst="rect">
            <a:avLst/>
          </a:prstGeom>
        </p:spPr>
      </p:pic>
      <p:pic>
        <p:nvPicPr>
          <p:cNvPr id="47" name="66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84" y="2638222"/>
            <a:ext cx="1361768" cy="1361768"/>
          </a:xfrm>
          <a:prstGeom prst="rect">
            <a:avLst/>
          </a:prstGeom>
        </p:spPr>
      </p:pic>
      <p:pic>
        <p:nvPicPr>
          <p:cNvPr id="49" name="88Рисунок 4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1894" r="7660" b="13633"/>
          <a:stretch>
            <a:fillRect/>
          </a:stretch>
        </p:blipFill>
        <p:spPr>
          <a:xfrm>
            <a:off x="9648798" y="2755832"/>
            <a:ext cx="1491544" cy="125780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24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гов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77" y="1837285"/>
            <a:ext cx="4752381" cy="4314286"/>
          </a:xfrm>
          <a:prstGeom prst="rect">
            <a:avLst/>
          </a:prstGeom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1593850"/>
            <a:ext cx="366712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13</cp:revision>
  <dcterms:created xsi:type="dcterms:W3CDTF">2024-05-01T11:19:00Z</dcterms:created>
  <dcterms:modified xsi:type="dcterms:W3CDTF">2024-06-06T08:37:31Z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E9C7096EFC4241859A1C5830A33E7540_12</vt:lpwstr>
  </property>
  <property fmtid="{D5CDD505-2E9C-101B-9397-08002B2CF9AE}" pid="3" name="KSOProductBuildVer">
    <vt:lpwstr>1033-12.2.0.17119</vt:lpwstr>
  </property>
</Properties>
</file>