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audio" Target="../media/audio1.wav"/><Relationship Id="rId17" Type="http://schemas.openxmlformats.org/officeDocument/2006/relationships/audio" Target="../media/audio2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58655" y="3068955"/>
            <a:ext cx="248602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</Properties>
</file>