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девочка, кукла, Стрижка Hime&#10;&#10;Автоматически созданное описание">
            <a:extLst>
              <a:ext uri="{FF2B5EF4-FFF2-40B4-BE49-F238E27FC236}">
                <a16:creationId xmlns:a16="http://schemas.microsoft.com/office/drawing/2014/main" id="{1FBF9724-C03B-CA57-9C1D-1BD11EAB3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73" y="733880"/>
            <a:ext cx="1914083" cy="191408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укла, мультфильм, девочка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DFFC8B4-2269-3D20-B156-91E0B1EB2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6" y="733879"/>
            <a:ext cx="1914083" cy="19140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82B9B-2F4A-B48D-BB69-AA1AF3405D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3" r="6344" b="1"/>
          <a:stretch/>
        </p:blipFill>
        <p:spPr>
          <a:xfrm>
            <a:off x="4810578" y="1464220"/>
            <a:ext cx="1588372" cy="1027455"/>
          </a:xfrm>
          <a:prstGeom prst="ellipse">
            <a:avLst/>
          </a:prstGeom>
        </p:spPr>
      </p:pic>
      <p:pic>
        <p:nvPicPr>
          <p:cNvPr id="21" name="Рисунок 20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616D1AA2-4C97-6CAE-7549-493C52D874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5" y="693715"/>
            <a:ext cx="1695965" cy="17979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графическая вставка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CC0200-D2A6-3E42-4721-363193049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7"/>
            <a:ext cx="1880933" cy="18809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37F1674-840C-0504-3A09-3DFC4E96E6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6"/>
            <a:ext cx="1880933" cy="18809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тское искусств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6FB1EA-09F5-8DED-86D4-D667409408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1471632F-7DA3-C74A-19BC-B41B954A07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искусство, Графи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BF33B92-561C-91BF-892A-4EE93C5B12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3" y="3078114"/>
            <a:ext cx="1863083" cy="214971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D00CC4-AD41-E36E-693C-C584E13FB1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8" y="2946008"/>
            <a:ext cx="2179361" cy="217936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1BF160B-23E5-A290-1D6E-7BC79138A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" y="556701"/>
            <a:ext cx="2288154" cy="228815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7488A1B-7B0A-AF54-823E-117ED046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2" y="2946008"/>
            <a:ext cx="2179361" cy="217936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3AFBA03-E493-1802-622D-0792639327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7" y="556701"/>
            <a:ext cx="2288154" cy="228815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9FB5828-C8CD-B405-663A-AD2B559FA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7" y="3078114"/>
            <a:ext cx="1863083" cy="214971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2874220-A86A-3B34-2CCE-6E6DC8EFC2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01" y="3039186"/>
            <a:ext cx="2179361" cy="217936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0B3CC5-62D6-6E3C-68E1-FA055D17EB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5" y="3048465"/>
            <a:ext cx="2179361" cy="217936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180598-DEB9-57CE-91AC-135367FC91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36" y="463525"/>
            <a:ext cx="5438192" cy="5438192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31833" y="3248302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2024-08-12T10:18:44Z</dcterms:modified>
</cp:coreProperties>
</file>