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8115" y="2451124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79981" y="2474505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75875" y="2474505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C5FAFD9-4CB2-F2B9-06AE-0934E835DC64}"/>
              </a:ext>
            </a:extLst>
          </p:cNvPr>
          <p:cNvGrpSpPr/>
          <p:nvPr/>
        </p:nvGrpSpPr>
        <p:grpSpPr>
          <a:xfrm>
            <a:off x="1067837" y="2481198"/>
            <a:ext cx="2082800" cy="2089586"/>
            <a:chOff x="-386104" y="2403551"/>
            <a:chExt cx="2082800" cy="2089586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CBB0F7A1-D41B-79CF-CBC5-70376C37D4DB}"/>
                </a:ext>
              </a:extLst>
            </p:cNvPr>
            <p:cNvSpPr/>
            <p:nvPr/>
          </p:nvSpPr>
          <p:spPr>
            <a:xfrm>
              <a:off x="-386104" y="2419681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2488C6-BE08-A64D-8057-3DE4EA03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97" y="2403551"/>
              <a:ext cx="1714532" cy="208958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ED65538-2038-33DF-1E38-D01BAC992B75}"/>
              </a:ext>
            </a:extLst>
          </p:cNvPr>
          <p:cNvGrpSpPr/>
          <p:nvPr/>
        </p:nvGrpSpPr>
        <p:grpSpPr>
          <a:xfrm>
            <a:off x="1066668" y="2502246"/>
            <a:ext cx="2082800" cy="2042266"/>
            <a:chOff x="-2455446" y="4568537"/>
            <a:chExt cx="2082800" cy="204226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82069138-F2FB-4C02-C2F2-06FB820A0849}"/>
                </a:ext>
              </a:extLst>
            </p:cNvPr>
            <p:cNvSpPr/>
            <p:nvPr/>
          </p:nvSpPr>
          <p:spPr>
            <a:xfrm>
              <a:off x="-2455446" y="4568537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мотоцикл, колесо, шин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000DB2-DF21-9AB0-94DF-DF7C875D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312" y="4753790"/>
              <a:ext cx="1866531" cy="172055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48088" y="2492410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54675" y="2500358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98B162A-BA54-1271-F05B-B5CE5BE1E1AA}"/>
              </a:ext>
            </a:extLst>
          </p:cNvPr>
          <p:cNvGrpSpPr/>
          <p:nvPr/>
        </p:nvGrpSpPr>
        <p:grpSpPr>
          <a:xfrm>
            <a:off x="1045977" y="2492410"/>
            <a:ext cx="2090263" cy="2042266"/>
            <a:chOff x="-2437223" y="10602379"/>
            <a:chExt cx="2090263" cy="2042266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CADD4E9B-FC7E-BA11-82F1-9EE984135C54}"/>
                </a:ext>
              </a:extLst>
            </p:cNvPr>
            <p:cNvSpPr/>
            <p:nvPr/>
          </p:nvSpPr>
          <p:spPr>
            <a:xfrm>
              <a:off x="-2429760" y="10602379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 descr="Изображение выглядит как собака, мультфильм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CA587BE-62E1-C4EB-B2BB-C9D0892F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7223" y="10602379"/>
              <a:ext cx="2042266" cy="204226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3F99754-BB42-CD5C-5E9A-C623079F4C09}"/>
              </a:ext>
            </a:extLst>
          </p:cNvPr>
          <p:cNvGrpSpPr/>
          <p:nvPr/>
        </p:nvGrpSpPr>
        <p:grpSpPr>
          <a:xfrm>
            <a:off x="3537896" y="2405776"/>
            <a:ext cx="2240429" cy="2240429"/>
            <a:chOff x="317982" y="2978157"/>
            <a:chExt cx="2240429" cy="224042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68DA6406-B8B0-60F8-7F05-F27FD524AE11}"/>
                </a:ext>
              </a:extLst>
            </p:cNvPr>
            <p:cNvSpPr/>
            <p:nvPr/>
          </p:nvSpPr>
          <p:spPr>
            <a:xfrm>
              <a:off x="407504" y="3056204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графическая вставка, мультфильм, смайлик, эмотикон&#10;&#10;Автоматически созданное описание">
              <a:extLst>
                <a:ext uri="{FF2B5EF4-FFF2-40B4-BE49-F238E27FC236}">
                  <a16:creationId xmlns:a16="http://schemas.microsoft.com/office/drawing/2014/main" id="{5343AA58-98B0-158F-D278-20B51EA0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82" y="2978157"/>
              <a:ext cx="2240429" cy="2240429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41016" y="2488327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280335-FCDC-DBB7-92C3-AFF490D997DD}"/>
              </a:ext>
            </a:extLst>
          </p:cNvPr>
          <p:cNvGrpSpPr/>
          <p:nvPr/>
        </p:nvGrpSpPr>
        <p:grpSpPr>
          <a:xfrm>
            <a:off x="3646477" y="2496395"/>
            <a:ext cx="2082800" cy="2042266"/>
            <a:chOff x="1207919" y="5113908"/>
            <a:chExt cx="2082800" cy="204226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749E3B45-CD8D-34DC-17E8-7188663F2D0C}"/>
                </a:ext>
              </a:extLst>
            </p:cNvPr>
            <p:cNvSpPr/>
            <p:nvPr/>
          </p:nvSpPr>
          <p:spPr>
            <a:xfrm>
              <a:off x="1207919" y="511390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" name="Рисунок 9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188BA0F1-3B0F-125B-5296-D5120D5CA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9" y="5213617"/>
              <a:ext cx="1826079" cy="182607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35317" y="2483438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6728" y="2490109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4E78270-8F55-626F-774D-5B7BBF1F4CEC}"/>
              </a:ext>
            </a:extLst>
          </p:cNvPr>
          <p:cNvGrpSpPr/>
          <p:nvPr/>
        </p:nvGrpSpPr>
        <p:grpSpPr>
          <a:xfrm>
            <a:off x="6190184" y="2477004"/>
            <a:ext cx="2082800" cy="2042266"/>
            <a:chOff x="3821851" y="4988850"/>
            <a:chExt cx="2082800" cy="2042266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212FEFF8-81D7-41C5-96FA-AA6841E87132}"/>
                </a:ext>
              </a:extLst>
            </p:cNvPr>
            <p:cNvSpPr/>
            <p:nvPr/>
          </p:nvSpPr>
          <p:spPr>
            <a:xfrm>
              <a:off x="3821851" y="4988850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 descr="Изображение выглядит как строительство, окно&#10;&#10;Автоматически созданное описание">
              <a:extLst>
                <a:ext uri="{FF2B5EF4-FFF2-40B4-BE49-F238E27FC236}">
                  <a16:creationId xmlns:a16="http://schemas.microsoft.com/office/drawing/2014/main" id="{21934D1C-E939-B5C5-F686-F23F22299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846" y="5177711"/>
              <a:ext cx="1824009" cy="182400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5" y="476689"/>
            <a:ext cx="5342785" cy="5438192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3264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2024-11-19T21:33:51Z</dcterms:modified>
</cp:coreProperties>
</file>