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6860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9BCD95-4D7A-4A4E-A1DF-EEFE83F92D73}"/>
</file>

<file path=customXml/itemProps2.xml><?xml version="1.0" encoding="utf-8"?>
<ds:datastoreItem xmlns:ds="http://schemas.openxmlformats.org/officeDocument/2006/customXml" ds:itemID="{3DDF3F57-4C40-4933-8BAD-12576B1F2F9E}"/>
</file>

<file path=customXml/itemProps3.xml><?xml version="1.0" encoding="utf-8"?>
<ds:datastoreItem xmlns:ds="http://schemas.openxmlformats.org/officeDocument/2006/customXml" ds:itemID="{3299CCEF-0421-4BEC-8808-AD1E1739D63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