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24765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847CB3-C778-460D-A0F5-0ECAAA84A676}"/>
</file>

<file path=customXml/itemProps2.xml><?xml version="1.0" encoding="utf-8"?>
<ds:datastoreItem xmlns:ds="http://schemas.openxmlformats.org/officeDocument/2006/customXml" ds:itemID="{9307BF54-42D0-4F43-A46A-D4CF1628308A}"/>
</file>

<file path=customXml/itemProps3.xml><?xml version="1.0" encoding="utf-8"?>
<ds:datastoreItem xmlns:ds="http://schemas.openxmlformats.org/officeDocument/2006/customXml" ds:itemID="{48B37792-A6F1-48B4-A75C-5E75B95DA7DF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