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D7C3-D234-410E-BFBF-F3E340071CB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72692-BBBE-4B0D-A657-B0C3CAF4D270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tags" Target="../tags/tag2.xml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8209" y="491612"/>
            <a:ext cx="8049546" cy="623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ескіз, штатив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1336"/>
            <a:ext cx="1821426" cy="1821426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ний засіб, колесо, покришка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14">
            <a:off x="6197885" y="2722309"/>
            <a:ext cx="1764890" cy="1764890"/>
          </a:xfrm>
          <a:prstGeom prst="rect">
            <a:avLst/>
          </a:prstGeom>
        </p:spPr>
      </p:pic>
      <p:pic>
        <p:nvPicPr>
          <p:cNvPr id="11" name="Рисунок 10" descr="Зображення, що містить мультфільм, картинки, Анімація, Мультфільм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4686301"/>
            <a:ext cx="1632155" cy="1632155"/>
          </a:xfrm>
          <a:prstGeom prst="rect">
            <a:avLst/>
          </a:prstGeom>
        </p:spPr>
      </p:pic>
      <p:pic>
        <p:nvPicPr>
          <p:cNvPr id="13" name="Рисунок 1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4" y="1000429"/>
            <a:ext cx="1656735" cy="1501879"/>
          </a:xfrm>
          <a:prstGeom prst="rect">
            <a:avLst/>
          </a:prstGeom>
        </p:spPr>
      </p:pic>
      <p:pic>
        <p:nvPicPr>
          <p:cNvPr id="17" name="Рисунок 16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9" name="Рисунок 18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4" y="2853815"/>
            <a:ext cx="1323666" cy="1501878"/>
          </a:xfrm>
          <a:prstGeom prst="rect">
            <a:avLst/>
          </a:prstGeom>
        </p:spPr>
      </p:pic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" name="Рисунок 3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3" y="1000429"/>
            <a:ext cx="1656735" cy="1501879"/>
          </a:xfrm>
          <a:prstGeom prst="rect">
            <a:avLst/>
          </a:prstGeom>
        </p:spPr>
      </p:pic>
      <p:pic>
        <p:nvPicPr>
          <p:cNvPr id="5" name="Рисунок 4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3" y="2853815"/>
            <a:ext cx="1323666" cy="1501878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50671"/>
            <a:ext cx="1323666" cy="1501878"/>
          </a:xfrm>
          <a:prstGeom prst="rect">
            <a:avLst/>
          </a:prstGeom>
        </p:spPr>
      </p:pic>
      <p:pic>
        <p:nvPicPr>
          <p:cNvPr id="12" name="Рисунок 11" descr="Зображення, що містить ссавець, жирафа, Жирафові, Наземна тварина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869606"/>
            <a:ext cx="1702210" cy="1702210"/>
          </a:xfrm>
          <a:prstGeom prst="rect">
            <a:avLst/>
          </a:prstGeom>
        </p:spPr>
      </p:pic>
      <p:pic>
        <p:nvPicPr>
          <p:cNvPr id="15" name="Рисунок 14" descr="Зображення, що містить жаба, земноводні, Жаб’ячі, Дереволазові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4" y="2740344"/>
            <a:ext cx="2030879" cy="2030879"/>
          </a:xfrm>
          <a:prstGeom prst="rect">
            <a:avLst/>
          </a:prstGeom>
        </p:spPr>
      </p:pic>
      <p:pic>
        <p:nvPicPr>
          <p:cNvPr id="18" name="Рисунок 17" descr="Зображення, що містить птах, співочі птахи, канарка, дзьоб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7" y="4640095"/>
            <a:ext cx="1632155" cy="1632155"/>
          </a:xfrm>
          <a:prstGeom prst="rect">
            <a:avLst/>
          </a:prstGeom>
        </p:spPr>
      </p:pic>
      <p:pic>
        <p:nvPicPr>
          <p:cNvPr id="10" name="Рисунок 9" descr="Зображення, що містить ссавець, Морські ссавці, тюлень, водний ссавець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13" y="845781"/>
            <a:ext cx="1816982" cy="181698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мультфільм, Мультфільм, ескіз&#10;&#10;Автоматично згенерований опис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3" y="2853815"/>
            <a:ext cx="1485720" cy="1532462"/>
          </a:xfrm>
          <a:prstGeom prst="rect">
            <a:avLst/>
          </a:prstGeom>
        </p:spPr>
      </p:pic>
      <p:pic>
        <p:nvPicPr>
          <p:cNvPr id="22" name="Рисунок 21" descr="Зображення, що містить ссавець, дикобраз, їжак, Їжакові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76" y="4716229"/>
            <a:ext cx="1702210" cy="1702210"/>
          </a:xfrm>
          <a:prstGeom prst="rect">
            <a:avLst/>
          </a:prstGeom>
        </p:spPr>
      </p:pic>
      <p:pic>
        <p:nvPicPr>
          <p:cNvPr id="23" name="Рисунок 2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2" y="990600"/>
            <a:ext cx="1656735" cy="1501879"/>
          </a:xfrm>
          <a:prstGeom prst="rect">
            <a:avLst/>
          </a:prstGeom>
        </p:spPr>
      </p:pic>
      <p:pic>
        <p:nvPicPr>
          <p:cNvPr id="24" name="Рисунок 23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54382" y="2853815"/>
            <a:ext cx="1323666" cy="1501878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4" name="Рисунок 13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09" y="1008640"/>
            <a:ext cx="5683661" cy="5560103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9662795" y="360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12175" y="2415540"/>
            <a:ext cx="3590925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36888 -0.00996 " pathEditMode="relative" rAng="0" ptsTypes="AA">
                                      <p:cBhvr>
                                        <p:cTn id="4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4466 0.00833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3608 0.00625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2024-05-08T13:33:00Z</dcterms:created>
  <dcterms:modified xsi:type="dcterms:W3CDTF">2024-07-05T16:37:22Z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5E38FBB66CE64D3DBCC0710EB1A00D47_12</vt:lpwstr>
  </property>
  <property fmtid="{D5CDD505-2E9C-101B-9397-08002B2CF9AE}" pid="3" name="KSOProductBuildVer">
    <vt:lpwstr>1033-12.2.0.17119</vt:lpwstr>
  </property>
</Properties>
</file>