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3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8538-A692-415D-A102-D34AE9126584}" type="datetimeFigureOut">
              <a:rPr lang="ru-RU" smtClean="0"/>
              <a:t>пт 30.08.24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DB32A-9B74-421C-90AF-80F1640CE4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2690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8538-A692-415D-A102-D34AE9126584}" type="datetimeFigureOut">
              <a:rPr lang="ru-RU" smtClean="0"/>
              <a:t>пт 30.08.24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DB32A-9B74-421C-90AF-80F1640CE4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0083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8538-A692-415D-A102-D34AE9126584}" type="datetimeFigureOut">
              <a:rPr lang="ru-RU" smtClean="0"/>
              <a:t>пт 30.08.24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DB32A-9B74-421C-90AF-80F1640CE4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4962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8538-A692-415D-A102-D34AE9126584}" type="datetimeFigureOut">
              <a:rPr lang="ru-RU" smtClean="0"/>
              <a:t>пт 30.08.24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DB32A-9B74-421C-90AF-80F1640CE4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35680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8538-A692-415D-A102-D34AE9126584}" type="datetimeFigureOut">
              <a:rPr lang="ru-RU" smtClean="0"/>
              <a:t>пт 30.08.24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DB32A-9B74-421C-90AF-80F1640CE4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4090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8538-A692-415D-A102-D34AE9126584}" type="datetimeFigureOut">
              <a:rPr lang="ru-RU" smtClean="0"/>
              <a:t>пт 30.08.24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DB32A-9B74-421C-90AF-80F1640CE4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3258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8538-A692-415D-A102-D34AE9126584}" type="datetimeFigureOut">
              <a:rPr lang="ru-RU" smtClean="0"/>
              <a:t>пт 30.08.24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DB32A-9B74-421C-90AF-80F1640CE4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0953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8538-A692-415D-A102-D34AE9126584}" type="datetimeFigureOut">
              <a:rPr lang="ru-RU" smtClean="0"/>
              <a:t>пт 30.08.24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DB32A-9B74-421C-90AF-80F1640CE4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669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8538-A692-415D-A102-D34AE9126584}" type="datetimeFigureOut">
              <a:rPr lang="ru-RU" smtClean="0"/>
              <a:t>пт 30.08.24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DB32A-9B74-421C-90AF-80F1640CE4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32991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8538-A692-415D-A102-D34AE9126584}" type="datetimeFigureOut">
              <a:rPr lang="ru-RU" smtClean="0"/>
              <a:t>пт 30.08.24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DB32A-9B74-421C-90AF-80F1640CE4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7531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448538-A692-415D-A102-D34AE9126584}" type="datetimeFigureOut">
              <a:rPr lang="ru-RU" smtClean="0"/>
              <a:t>пт 30.08.24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4DB32A-9B74-421C-90AF-80F1640CE4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76419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448538-A692-415D-A102-D34AE9126584}" type="datetimeFigureOut">
              <a:rPr lang="ru-RU" smtClean="0"/>
              <a:t>пт 30.08.24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4DB32A-9B74-421C-90AF-80F1640CE43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8150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microsoft.com/office/2007/relationships/hdphoto" Target="../media/hdphoto1.wdp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microsoft.com/office/2007/relationships/hdphoto" Target="../media/hdphoto2.wdp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microsoft.com/office/2007/relationships/hdphoto" Target="../media/hdphoto3.wdp"/><Relationship Id="rId34" Type="http://schemas.openxmlformats.org/officeDocument/2006/relationships/image" Target="../media/image30.png"/><Relationship Id="rId35" Type="http://schemas.openxmlformats.org/officeDocument/2006/relationships/image" Target="../media/image31.png"/><Relationship Id="rId36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2172" y="79032"/>
            <a:ext cx="748974" cy="696414"/>
          </a:xfrm>
          <a:prstGeom prst="rect">
            <a:avLst/>
          </a:prstGeom>
        </p:spPr>
      </p:pic>
      <p:pic>
        <p:nvPicPr>
          <p:cNvPr id="7" name="vvvv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3" y="6093725"/>
            <a:ext cx="754898" cy="7642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16" b="11176"/>
          <a:stretch/>
        </p:blipFill>
        <p:spPr>
          <a:xfrm>
            <a:off x="1492183" y="1122363"/>
            <a:ext cx="7292956" cy="5019284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536" y="1092608"/>
            <a:ext cx="2787429" cy="278742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0" r="5805"/>
          <a:stretch/>
        </p:blipFill>
        <p:spPr>
          <a:xfrm>
            <a:off x="5420226" y="2157248"/>
            <a:ext cx="1799421" cy="1722789"/>
          </a:xfrm>
          <a:prstGeom prst="rect">
            <a:avLst/>
          </a:prstGeom>
          <a:ln>
            <a:noFill/>
          </a:ln>
          <a:effectLst>
            <a:softEdge rad="12700"/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5472" y="2157248"/>
            <a:ext cx="1892576" cy="1804085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3172309" y="4086346"/>
            <a:ext cx="1151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ЛЕТО 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808587" y="4090890"/>
            <a:ext cx="1411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ЗИМА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095" y="2067212"/>
            <a:ext cx="1849890" cy="1849890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492" y="1878145"/>
            <a:ext cx="2208201" cy="2208201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3131262" y="4086346"/>
            <a:ext cx="11513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ВОДА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782574" y="4103839"/>
            <a:ext cx="1329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ОГОНЬ 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3" name="Рисунок 5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422" y="1878145"/>
            <a:ext cx="2374273" cy="2403188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2872232" y="4111798"/>
            <a:ext cx="1657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РАДОСТЬ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5" name="Рисунок 5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135" y="2038557"/>
            <a:ext cx="1963601" cy="1963601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5741407" y="4077941"/>
            <a:ext cx="14342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ГРУСТЬ 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7" name="Рисунок 56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408" y="1975744"/>
            <a:ext cx="2006328" cy="2006328"/>
          </a:xfrm>
          <a:prstGeom prst="rect">
            <a:avLst/>
          </a:prstGeom>
        </p:spPr>
      </p:pic>
      <p:pic>
        <p:nvPicPr>
          <p:cNvPr id="58" name="Рисунок 57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2" t="-1026" r="28074" b="18402"/>
          <a:stretch/>
        </p:blipFill>
        <p:spPr>
          <a:xfrm>
            <a:off x="2892234" y="2107212"/>
            <a:ext cx="1820647" cy="1786131"/>
          </a:xfrm>
          <a:prstGeom prst="rect">
            <a:avLst/>
          </a:prstGeom>
        </p:spPr>
      </p:pic>
      <p:sp>
        <p:nvSpPr>
          <p:cNvPr id="59" name="TextBox 58"/>
          <p:cNvSpPr txBox="1"/>
          <p:nvPr/>
        </p:nvSpPr>
        <p:spPr>
          <a:xfrm>
            <a:off x="3098433" y="4086346"/>
            <a:ext cx="1431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ДЕНЬ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5880079" y="4100763"/>
            <a:ext cx="12322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НОЧЬ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2" name="Рисунок 6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657" y="2173149"/>
            <a:ext cx="1818796" cy="1818796"/>
          </a:xfrm>
          <a:prstGeom prst="rect">
            <a:avLst/>
          </a:prstGeom>
        </p:spPr>
      </p:pic>
      <p:grpSp>
        <p:nvGrpSpPr>
          <p:cNvPr id="66" name="Группа 65"/>
          <p:cNvGrpSpPr/>
          <p:nvPr/>
        </p:nvGrpSpPr>
        <p:grpSpPr>
          <a:xfrm>
            <a:off x="2825686" y="2239549"/>
            <a:ext cx="1818796" cy="1818796"/>
            <a:chOff x="2825686" y="2239549"/>
            <a:chExt cx="1818796" cy="1818796"/>
          </a:xfrm>
        </p:grpSpPr>
        <p:pic>
          <p:nvPicPr>
            <p:cNvPr id="61" name="Рисунок 60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5686" y="2239549"/>
              <a:ext cx="1818796" cy="1818796"/>
            </a:xfrm>
            <a:prstGeom prst="rect">
              <a:avLst/>
            </a:prstGeom>
          </p:spPr>
        </p:pic>
        <p:pic>
          <p:nvPicPr>
            <p:cNvPr id="63" name="Picture 4" descr="Наклейка на авто Клякса машину виниловая - матовая, глянцевая,  светоотражающая, магнитная, металлизированная">
              <a:extLst>
                <a:ext uri="{FF2B5EF4-FFF2-40B4-BE49-F238E27FC236}">
                  <a16:creationId xmlns:a16="http://schemas.microsoft.com/office/drawing/2014/main" id="{0D15A953-16D6-4CAF-BAF6-67F253C1A4F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9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20" t="8712" r="10808"/>
            <a:stretch/>
          </p:blipFill>
          <p:spPr bwMode="auto">
            <a:xfrm>
              <a:off x="4089979" y="2805976"/>
              <a:ext cx="428289" cy="5066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4" name="Picture 4" descr="Наклейка на авто Клякса машину виниловая - матовая, глянцевая,  светоотражающая, магнитная, металлизированная">
              <a:extLst>
                <a:ext uri="{FF2B5EF4-FFF2-40B4-BE49-F238E27FC236}">
                  <a16:creationId xmlns:a16="http://schemas.microsoft.com/office/drawing/2014/main" id="{0D15A953-16D6-4CAF-BAF6-67F253C1A4F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9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20" t="8712" r="10808"/>
            <a:stretch/>
          </p:blipFill>
          <p:spPr bwMode="auto">
            <a:xfrm>
              <a:off x="3700244" y="2722107"/>
              <a:ext cx="380588" cy="4502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5" name="Picture 4" descr="Наклейка на авто Клякса машину виниловая - матовая, глянцевая,  светоотражающая, магнитная, металлизированная">
              <a:extLst>
                <a:ext uri="{FF2B5EF4-FFF2-40B4-BE49-F238E27FC236}">
                  <a16:creationId xmlns:a16="http://schemas.microsoft.com/office/drawing/2014/main" id="{0D15A953-16D6-4CAF-BAF6-67F253C1A4F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9" cstate="print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020" t="8712" r="10808"/>
            <a:stretch/>
          </p:blipFill>
          <p:spPr bwMode="auto">
            <a:xfrm>
              <a:off x="3405731" y="3044220"/>
              <a:ext cx="434173" cy="5135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7" name="TextBox 66"/>
          <p:cNvSpPr txBox="1"/>
          <p:nvPr/>
        </p:nvSpPr>
        <p:spPr>
          <a:xfrm>
            <a:off x="3131262" y="4090890"/>
            <a:ext cx="13985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ГРЯЗЬ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5603940" y="4068867"/>
            <a:ext cx="1784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ЧИСТОТА 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74" name="Группа 73"/>
          <p:cNvGrpSpPr/>
          <p:nvPr/>
        </p:nvGrpSpPr>
        <p:grpSpPr>
          <a:xfrm>
            <a:off x="2867067" y="1800392"/>
            <a:ext cx="1745464" cy="2197805"/>
            <a:chOff x="2867067" y="1800392"/>
            <a:chExt cx="1745464" cy="2197805"/>
          </a:xfrm>
        </p:grpSpPr>
        <p:pic>
          <p:nvPicPr>
            <p:cNvPr id="69" name="Рисунок 68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67067" y="2252733"/>
              <a:ext cx="1745464" cy="1745464"/>
            </a:xfrm>
            <a:prstGeom prst="rect">
              <a:avLst/>
            </a:prstGeom>
          </p:spPr>
        </p:pic>
        <p:pic>
          <p:nvPicPr>
            <p:cNvPr id="71" name="Рисунок 70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3385" y="1800392"/>
              <a:ext cx="698166" cy="698166"/>
            </a:xfrm>
            <a:prstGeom prst="rect">
              <a:avLst/>
            </a:prstGeom>
          </p:spPr>
        </p:pic>
      </p:grpSp>
      <p:grpSp>
        <p:nvGrpSpPr>
          <p:cNvPr id="73" name="Группа 72"/>
          <p:cNvGrpSpPr/>
          <p:nvPr/>
        </p:nvGrpSpPr>
        <p:grpSpPr>
          <a:xfrm>
            <a:off x="5428616" y="2147251"/>
            <a:ext cx="1880226" cy="1775592"/>
            <a:chOff x="5428616" y="2147251"/>
            <a:chExt cx="1880226" cy="1775592"/>
          </a:xfrm>
        </p:grpSpPr>
        <p:pic>
          <p:nvPicPr>
            <p:cNvPr id="70" name="Рисунок 69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616" y="2147251"/>
              <a:ext cx="1880226" cy="1775592"/>
            </a:xfrm>
            <a:prstGeom prst="rect">
              <a:avLst/>
            </a:prstGeom>
          </p:spPr>
        </p:pic>
        <p:pic>
          <p:nvPicPr>
            <p:cNvPr id="72" name="Рисунок 71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61713" y="3193653"/>
              <a:ext cx="698166" cy="698166"/>
            </a:xfrm>
            <a:prstGeom prst="rect">
              <a:avLst/>
            </a:prstGeom>
          </p:spPr>
        </p:pic>
      </p:grpSp>
      <p:sp>
        <p:nvSpPr>
          <p:cNvPr id="75" name="TextBox 74"/>
          <p:cNvSpPr txBox="1"/>
          <p:nvPr/>
        </p:nvSpPr>
        <p:spPr>
          <a:xfrm>
            <a:off x="2877339" y="4101782"/>
            <a:ext cx="19251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ВЕРШИНА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5681499" y="4060466"/>
            <a:ext cx="18075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НИЗИНА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8" name="Рисунок 77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8666" y="1966485"/>
            <a:ext cx="2235634" cy="2256839"/>
          </a:xfrm>
          <a:prstGeom prst="rect">
            <a:avLst/>
          </a:prstGeom>
        </p:spPr>
      </p:pic>
      <p:sp>
        <p:nvSpPr>
          <p:cNvPr id="79" name="TextBox 78"/>
          <p:cNvSpPr txBox="1"/>
          <p:nvPr/>
        </p:nvSpPr>
        <p:spPr>
          <a:xfrm>
            <a:off x="3312665" y="4086561"/>
            <a:ext cx="12171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ЗЛО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5781025" y="4103437"/>
            <a:ext cx="15770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ДОБРО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81" name="Рисунок 80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045" y="2097952"/>
            <a:ext cx="1840531" cy="1840531"/>
          </a:xfrm>
          <a:prstGeom prst="rect">
            <a:avLst/>
          </a:prstGeom>
        </p:spPr>
      </p:pic>
      <p:pic>
        <p:nvPicPr>
          <p:cNvPr id="82" name="Рисунок 81"/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1" t="-770" r="18542" b="770"/>
          <a:stretch/>
        </p:blipFill>
        <p:spPr>
          <a:xfrm>
            <a:off x="2914969" y="2197523"/>
            <a:ext cx="1729750" cy="1608850"/>
          </a:xfrm>
          <a:prstGeom prst="rect">
            <a:avLst/>
          </a:prstGeom>
        </p:spPr>
      </p:pic>
      <p:sp>
        <p:nvSpPr>
          <p:cNvPr id="83" name="TextBox 82"/>
          <p:cNvSpPr txBox="1"/>
          <p:nvPr/>
        </p:nvSpPr>
        <p:spPr>
          <a:xfrm>
            <a:off x="2995745" y="4112560"/>
            <a:ext cx="1715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ВОСХОД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77" name="Рисунок 76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6059" y="1846002"/>
            <a:ext cx="2292309" cy="2292309"/>
          </a:xfrm>
          <a:prstGeom prst="rect">
            <a:avLst/>
          </a:prstGeom>
        </p:spPr>
      </p:pic>
      <p:sp>
        <p:nvSpPr>
          <p:cNvPr id="84" name="TextBox 83"/>
          <p:cNvSpPr txBox="1"/>
          <p:nvPr/>
        </p:nvSpPr>
        <p:spPr>
          <a:xfrm>
            <a:off x="5780634" y="4076146"/>
            <a:ext cx="1508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ЗАКАТ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5374727" y="2158437"/>
            <a:ext cx="1981918" cy="1796139"/>
            <a:chOff x="2271252" y="1"/>
            <a:chExt cx="6813754" cy="5117690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633" r="10625" b="10961"/>
            <a:stretch/>
          </p:blipFill>
          <p:spPr>
            <a:xfrm>
              <a:off x="2271252" y="1"/>
              <a:ext cx="6813754" cy="5117690"/>
            </a:xfrm>
            <a:prstGeom prst="rect">
              <a:avLst/>
            </a:prstGeom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8260" y="862342"/>
              <a:ext cx="1481379" cy="1481379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2096" y="3340373"/>
              <a:ext cx="657406" cy="657406"/>
            </a:xfrm>
            <a:prstGeom prst="rect">
              <a:avLst/>
            </a:prstGeom>
          </p:spPr>
        </p:pic>
        <p:pic>
          <p:nvPicPr>
            <p:cNvPr id="85" name="Рисунок 84"/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667891" y="3079739"/>
              <a:ext cx="391769" cy="391769"/>
            </a:xfrm>
            <a:prstGeom prst="rect">
              <a:avLst/>
            </a:prstGeom>
          </p:spPr>
        </p:pic>
        <p:pic>
          <p:nvPicPr>
            <p:cNvPr id="86" name="Рисунок 85"/>
            <p:cNvPicPr>
              <a:picLocks noChangeAspect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7658" y="4035686"/>
              <a:ext cx="897823" cy="897823"/>
            </a:xfrm>
            <a:prstGeom prst="rect">
              <a:avLst/>
            </a:prstGeom>
          </p:spPr>
        </p:pic>
      </p:grp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11" r="18742"/>
          <a:stretch/>
        </p:blipFill>
        <p:spPr>
          <a:xfrm>
            <a:off x="2933122" y="2194724"/>
            <a:ext cx="1803698" cy="177081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190398" y="4088618"/>
            <a:ext cx="12377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ВЕЧЕР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913081" y="4114427"/>
            <a:ext cx="1126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УТРО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9" name="Рисунок 28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950" y="2168398"/>
            <a:ext cx="1912061" cy="1912061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796254" y="4124057"/>
            <a:ext cx="1891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СЛАДОСТЬ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346" y="2150087"/>
            <a:ext cx="1328451" cy="1803828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5603940" y="4079278"/>
            <a:ext cx="1668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accent1">
                    <a:lumMod val="75000"/>
                  </a:schemeClr>
                </a:solidFill>
              </a:rPr>
              <a:t>КИСЛОТА</a:t>
            </a:r>
            <a:endParaRPr lang="ru-RU" sz="28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81" name="Picture 280" descr="image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9011690" y="4002158"/>
            <a:ext cx="2638425" cy="268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302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>
                      <p:stCondLst>
                        <p:cond delay="indefinite"/>
                      </p:stCondLst>
                      <p:childTnLst>
                        <p:par>
                          <p:cTn id="278" fill="hold">
                            <p:stCondLst>
                              <p:cond delay="0"/>
                            </p:stCondLst>
                            <p:childTnLst>
                              <p:par>
                                <p:cTn id="2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33" grpId="0"/>
      <p:bldP spid="33" grpId="1"/>
      <p:bldP spid="36" grpId="0"/>
      <p:bldP spid="36" grpId="1"/>
      <p:bldP spid="48" grpId="0"/>
      <p:bldP spid="48" grpId="1"/>
      <p:bldP spid="51" grpId="0"/>
      <p:bldP spid="51" grpId="1"/>
      <p:bldP spid="54" grpId="0"/>
      <p:bldP spid="54" grpId="1"/>
      <p:bldP spid="56" grpId="0"/>
      <p:bldP spid="56" grpId="1"/>
      <p:bldP spid="59" grpId="0" build="allAtOnce"/>
      <p:bldP spid="60" grpId="0"/>
      <p:bldP spid="60" grpId="1"/>
      <p:bldP spid="67" grpId="0"/>
      <p:bldP spid="67" grpId="1"/>
      <p:bldP spid="68" grpId="0"/>
      <p:bldP spid="68" grpId="1"/>
      <p:bldP spid="75" grpId="0"/>
      <p:bldP spid="75" grpId="1"/>
      <p:bldP spid="76" grpId="0"/>
      <p:bldP spid="76" grpId="1"/>
      <p:bldP spid="79" grpId="0"/>
      <p:bldP spid="79" grpId="1"/>
      <p:bldP spid="80" grpId="0" build="allAtOnce"/>
      <p:bldP spid="83" grpId="0" build="allAtOnce"/>
      <p:bldP spid="84" grpId="0" build="allAtOnce"/>
      <p:bldP spid="14" grpId="0"/>
      <p:bldP spid="14" grpId="1"/>
      <p:bldP spid="15" grpId="0"/>
      <p:bldP spid="15" grpId="1"/>
      <p:bldP spid="30" grpId="0"/>
      <p:bldP spid="30" grpId="1"/>
      <p:bldP spid="32" grpId="0"/>
      <p:bldP spid="32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</TotalTime>
  <Words>20</Words>
  <Application>Microsoft Office PowerPoint</Application>
  <PresentationFormat>Широкоэкранный</PresentationFormat>
  <Paragraphs>20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24</cp:revision>
  <dcterms:created xsi:type="dcterms:W3CDTF">2024-08-19T10:40:01Z</dcterms:created>
  <dcterms:modified xsi:type="dcterms:W3CDTF">2024-08-30T16:31:35Z</dcterms:modified>
</cp:coreProperties>
</file>