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546755" y="509048"/>
            <a:ext cx="8283661" cy="568304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276734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9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1868132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436108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605370" y="4486315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139832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76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2574117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440693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3777209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4747321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341295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4840351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387654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418541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02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055339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74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870326" y="810041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745010" y="880791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2573397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1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418556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014576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222193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113654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5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98255" y="3161030"/>
            <a:ext cx="32385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30</cp:revision>
  <dcterms:created xsi:type="dcterms:W3CDTF">2024-04-13T10:22:00Z</dcterms:created>
  <dcterms:modified xsi:type="dcterms:W3CDTF">2024-10-26T08:42:32Z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