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36B0-2840-447F-BEFE-C5F9BA59DA5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FC35-3F02-4AE9-BCA6-7DC8620931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71" y="1519292"/>
            <a:ext cx="1820844" cy="1820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0" y="1204595"/>
            <a:ext cx="2824742" cy="2874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46" y="1102016"/>
            <a:ext cx="2824741" cy="28361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7" y="1962019"/>
            <a:ext cx="1479568" cy="1479568"/>
          </a:xfrm>
          <a:prstGeom prst="rect">
            <a:avLst/>
          </a:prstGeom>
        </p:spPr>
      </p:pic>
      <p:pic>
        <p:nvPicPr>
          <p:cNvPr id="1026" name="я" descr="дерев'яний ящик з овочами в мультяшному стилі на білому фоні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27" b="91797" l="781" r="95508">
                        <a14:foregroundMark x1="4297" y1="25977" x2="10156" y2="29883"/>
                        <a14:foregroundMark x1="26953" y1="9180" x2="26953" y2="9180"/>
                        <a14:foregroundMark x1="35156" y1="7813" x2="35156" y2="7813"/>
                        <a14:foregroundMark x1="26758" y1="7227" x2="26758" y2="7227"/>
                        <a14:foregroundMark x1="91211" y1="30859" x2="90625" y2="41602"/>
                        <a14:foregroundMark x1="56836" y1="26758" x2="66211" y2="36133"/>
                        <a14:foregroundMark x1="95508" y1="44727" x2="94336" y2="55273"/>
                        <a14:foregroundMark x1="55469" y1="91992" x2="58789" y2="90820"/>
                        <a14:foregroundMark x1="3711" y1="57617" x2="3711" y2="57617"/>
                        <a14:foregroundMark x1="1953" y1="25781" x2="3125" y2="26563"/>
                        <a14:foregroundMark x1="781" y1="35742" x2="781" y2="3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4380874"/>
            <a:ext cx="2644674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93" y="349707"/>
            <a:ext cx="1479568" cy="14795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83" y="213976"/>
            <a:ext cx="1899249" cy="189924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32" y="3706560"/>
            <a:ext cx="2842110" cy="28535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39" y="669080"/>
            <a:ext cx="2796737" cy="2845935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109" y="2956356"/>
            <a:ext cx="3609975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25338 -0.235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36914 -0.080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652 -0.184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088 0.381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30507 0.6655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44167 0.4618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9895 0.0182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2369 0.6087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2024-04-16T14:24:00Z</dcterms:created>
  <dcterms:modified xsi:type="dcterms:W3CDTF">2024-10-30T12:03:06Z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767D8E2CEE8141F6A4BA95FF4FB3FFEA_12</vt:lpwstr>
  </property>
  <property fmtid="{D5CDD505-2E9C-101B-9397-08002B2CF9AE}" pid="3" name="KSOProductBuildVer">
    <vt:lpwstr>1033-12.2.0.17119</vt:lpwstr>
  </property>
</Properties>
</file>